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5"/>
  </p:sldMasterIdLst>
  <p:notesMasterIdLst>
    <p:notesMasterId r:id="rId53"/>
  </p:notesMasterIdLst>
  <p:sldIdLst>
    <p:sldId id="356" r:id="rId6"/>
    <p:sldId id="357" r:id="rId7"/>
    <p:sldId id="309" r:id="rId8"/>
    <p:sldId id="359" r:id="rId9"/>
    <p:sldId id="310" r:id="rId10"/>
    <p:sldId id="311" r:id="rId11"/>
    <p:sldId id="312" r:id="rId12"/>
    <p:sldId id="313" r:id="rId13"/>
    <p:sldId id="314" r:id="rId14"/>
    <p:sldId id="315" r:id="rId15"/>
    <p:sldId id="316" r:id="rId16"/>
    <p:sldId id="317" r:id="rId17"/>
    <p:sldId id="318" r:id="rId18"/>
    <p:sldId id="319" r:id="rId19"/>
    <p:sldId id="320" r:id="rId20"/>
    <p:sldId id="321" r:id="rId21"/>
    <p:sldId id="32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44" r:id="rId43"/>
    <p:sldId id="345" r:id="rId44"/>
    <p:sldId id="346" r:id="rId45"/>
    <p:sldId id="347" r:id="rId46"/>
    <p:sldId id="348" r:id="rId47"/>
    <p:sldId id="349" r:id="rId48"/>
    <p:sldId id="350" r:id="rId49"/>
    <p:sldId id="360" r:id="rId50"/>
    <p:sldId id="351" r:id="rId51"/>
    <p:sldId id="352" r:id="rId52"/>
  </p:sldIdLst>
  <p:sldSz cx="12192000" cy="6858000"/>
  <p:notesSz cx="6858000" cy="9144000"/>
  <p:embeddedFontLst>
    <p:embeddedFont>
      <p:font typeface="Arial Narrow" panose="020B0606020202030204" pitchFamily="34" charset="0"/>
      <p:regular r:id="rId54"/>
      <p:bold r:id="rId55"/>
      <p:italic r:id="rId56"/>
      <p:boldItalic r:id="rId57"/>
    </p:embeddedFont>
    <p:embeddedFont>
      <p:font typeface="Calibri" panose="020F0502020204030204" pitchFamily="34" charset="0"/>
      <p:regular r:id="rId58"/>
      <p:bold r:id="rId59"/>
      <p:italic r:id="rId60"/>
      <p:boldItalic r:id="rId61"/>
    </p:embeddedFont>
    <p:embeddedFont>
      <p:font typeface="Quattrocento Sans" panose="020B0604020202020204" charset="0"/>
      <p:regular r:id="rId62"/>
      <p:bold r:id="rId63"/>
      <p:italic r:id="rId64"/>
      <p:boldItalic r:id="rId65"/>
    </p:embeddedFont>
    <p:embeddedFont>
      <p:font typeface="Roboto" panose="02000000000000000000" pitchFamily="2"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Information for the trainer" id="{5821A019-22F1-49C5-B6E7-696FD92FCB97}">
          <p14:sldIdLst>
            <p14:sldId id="356"/>
            <p14:sldId id="357"/>
          </p14:sldIdLst>
        </p14:section>
        <p14:section name="START training" id="{138D989A-9205-4061-BA6F-6AFB165A3DD9}">
          <p14:sldIdLst>
            <p14:sldId id="309"/>
          </p14:sldIdLst>
        </p14:section>
        <p14:section name="Introduction" id="{B24252EF-5DDC-469D-967F-6FE28C362E9C}">
          <p14:sldIdLst>
            <p14:sldId id="359"/>
          </p14:sldIdLst>
        </p14:section>
        <p14:section name="Recap" id="{49D6B11B-5839-4ACC-9896-62061AC89940}">
          <p14:sldIdLst>
            <p14:sldId id="310"/>
            <p14:sldId id="311"/>
            <p14:sldId id="312"/>
            <p14:sldId id="313"/>
            <p14:sldId id="314"/>
            <p14:sldId id="315"/>
            <p14:sldId id="316"/>
            <p14:sldId id="317"/>
          </p14:sldIdLst>
        </p14:section>
        <p14:section name="Step E" id="{0144C1D3-3689-40F3-A36D-8403317C29E9}">
          <p14:sldIdLst>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Lst>
        </p14:section>
        <p14:section name="Step F" id="{DE023500-C4C8-4C7B-B1DD-9D9CAB5BB53F}">
          <p14:sldIdLst>
            <p14:sldId id="338"/>
            <p14:sldId id="339"/>
            <p14:sldId id="340"/>
            <p14:sldId id="341"/>
            <p14:sldId id="342"/>
          </p14:sldIdLst>
        </p14:section>
        <p14:section name="Step G" id="{718A9ED5-CD0C-41A0-9EFF-8BF0CD13A6C8}">
          <p14:sldIdLst>
            <p14:sldId id="344"/>
            <p14:sldId id="345"/>
            <p14:sldId id="346"/>
            <p14:sldId id="347"/>
            <p14:sldId id="348"/>
            <p14:sldId id="349"/>
            <p14:sldId id="350"/>
          </p14:sldIdLst>
        </p14:section>
        <p14:section name="Unit summary" id="{5CD43FFF-A93D-49AB-BB66-9992E7D407B1}">
          <p14:sldIdLst>
            <p14:sldId id="360"/>
          </p14:sldIdLst>
        </p14:section>
        <p14:section name="Closure" id="{7935FE43-BD94-450A-99F4-33757A0E204A}">
          <p14:sldIdLst>
            <p14:sldId id="351"/>
            <p14:sldId id="35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ancesco Baldi" initials="" lastIdx="5" clrIdx="0"/>
  <p:cmAuthor id="7" name="Bonenkamp, N.E.J. (Noortje)" initials="BN(" lastIdx="3" clrIdx="7">
    <p:extLst>
      <p:ext uri="{19B8F6BF-5375-455C-9EA6-DF929625EA0E}">
        <p15:presenceInfo xmlns:p15="http://schemas.microsoft.com/office/powerpoint/2012/main" userId="S::noortje.bonenkamp@tno.nl::ae9216c6-8555-4543-acec-7fa3b5fa5b49" providerId="AD"/>
      </p:ext>
    </p:extLst>
  </p:cmAuthor>
  <p:cmAuthor id="1" name="Francesca Zamboni" initials="" lastIdx="1" clrIdx="1"/>
  <p:cmAuthor id="8" name="Hermans, L.M. (Laurie)" initials="HL(" lastIdx="11" clrIdx="8">
    <p:extLst>
      <p:ext uri="{19B8F6BF-5375-455C-9EA6-DF929625EA0E}">
        <p15:presenceInfo xmlns:p15="http://schemas.microsoft.com/office/powerpoint/2012/main" userId="S::laurie.hermans@tno.nl::1770d95c-0f90-4c9b-8767-1d90d954d849" providerId="AD"/>
      </p:ext>
    </p:extLst>
  </p:cmAuthor>
  <p:cmAuthor id="2" name="Brunsting, S. (Suzanne)" initials="" lastIdx="6" clrIdx="2"/>
  <p:cmAuthor id="9" name="Greco, A. (Angela)" initials="GA(" lastIdx="8" clrIdx="9">
    <p:extLst>
      <p:ext uri="{19B8F6BF-5375-455C-9EA6-DF929625EA0E}">
        <p15:presenceInfo xmlns:p15="http://schemas.microsoft.com/office/powerpoint/2012/main" userId="S::angela.greco@tno.nl::efd9182e-7e05-4734-8137-a5e585736b34" providerId="AD"/>
      </p:ext>
    </p:extLst>
  </p:cmAuthor>
  <p:cmAuthor id="3" name="Kamphuis, V. (Vincent)" initials="" lastIdx="1" clrIdx="3"/>
  <p:cmAuthor id="4" name="Meijer, Hans (TNOPartners)" initials="" lastIdx="2" clrIdx="4"/>
  <p:cmAuthor id="5" name="Hermans, L.M. (Laurie)" initials="" lastIdx="2" clrIdx="5"/>
  <p:cmAuthor id="6" name="Bonenkamp, N.E.J. (Noortje)" initials="" lastIdx="3" clrIdx="6"/>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CCA1B8-99AA-4009-9C99-65F0CEEDE612}" v="50" dt="2022-05-24T15:12:08.986"/>
  </p1510:revLst>
</p1510:revInfo>
</file>

<file path=ppt/tableStyles.xml><?xml version="1.0" encoding="utf-8"?>
<a:tblStyleLst xmlns:a="http://schemas.openxmlformats.org/drawingml/2006/main" def="{CCF19553-0C20-435E-A2EA-EFDDF2E0E0C5}">
  <a:tblStyle styleId="{CCF19553-0C20-435E-A2EA-EFDDF2E0E0C5}" styleName="Table_0">
    <a:wholeTbl>
      <a:tcTxStyle b="off" i="off">
        <a:font>
          <a:latin typeface="Noto Sans"/>
          <a:ea typeface="Noto Sans"/>
          <a:cs typeface="Noto Sans"/>
        </a:font>
        <a:schemeClr val="dk1"/>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tcBdr>
      </a:tcStyle>
    </a:band1H>
    <a:band2H>
      <a:tcTxStyle b="off" i="off"/>
      <a:tcStyle>
        <a:tcBdr/>
      </a:tcStyle>
    </a:band2H>
    <a:band1V>
      <a:tcTxStyle b="off" i="off"/>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cBdr>
      </a:tcStyle>
    </a:band1V>
    <a:band2V>
      <a:tcTxStyle b="off" i="off"/>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1"/>
              </a:solidFill>
              <a:prstDash val="solid"/>
              <a:round/>
              <a:headEnd type="none" w="sm" len="sm"/>
              <a:tailEnd type="none" w="sm" len="sm"/>
            </a:ln>
          </a:top>
        </a:tcBdr>
      </a:tcStyle>
    </a:lastRow>
    <a:seCell>
      <a:tcTxStyle b="off" i="off"/>
      <a:tcStyle>
        <a:tcBdr/>
      </a:tcStyle>
    </a:seCell>
    <a:swCell>
      <a:tcTxStyle b="off" i="off"/>
      <a:tcStyle>
        <a:tcBdr/>
      </a:tcStyle>
    </a:swCell>
    <a:firstRow>
      <a:tcTxStyle b="on" i="off">
        <a:font>
          <a:latin typeface="Noto Sans"/>
          <a:ea typeface="Noto Sans"/>
          <a:cs typeface="Noto Sans"/>
        </a:font>
        <a:schemeClr val="lt1"/>
      </a:tcTxStyle>
      <a:tcStyle>
        <a:tcBdr/>
        <a:fill>
          <a:solidFill>
            <a:schemeClr val="accent1"/>
          </a:solidFill>
        </a:fill>
      </a:tcStyle>
    </a:firstRow>
    <a:neCell>
      <a:tcTxStyle b="off" i="off"/>
      <a:tcStyle>
        <a:tcBdr/>
      </a:tcStyle>
    </a:neCell>
    <a:nwCell>
      <a:tcTxStyle b="off" i="off"/>
      <a:tcStyle>
        <a:tcBdr/>
      </a:tcStyle>
    </a:nwCell>
  </a:tblStyle>
  <a:tblStyle styleId="{2CAF9FE2-1EE0-4730-A8FB-7C8430C7B695}"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8F0"/>
          </a:solidFill>
        </a:fill>
      </a:tcStyle>
    </a:wholeTbl>
    <a:band1H>
      <a:tcTxStyle/>
      <a:tcStyle>
        <a:tcBdr/>
        <a:fill>
          <a:solidFill>
            <a:srgbClr val="CACFDF"/>
          </a:solidFill>
        </a:fill>
      </a:tcStyle>
    </a:band1H>
    <a:band2H>
      <a:tcTxStyle/>
      <a:tcStyle>
        <a:tcBdr/>
      </a:tcStyle>
    </a:band2H>
    <a:band1V>
      <a:tcTxStyle/>
      <a:tcStyle>
        <a:tcBdr/>
        <a:fill>
          <a:solidFill>
            <a:srgbClr val="CACFDF"/>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font" Target="fonts/font10.fntdata"/><Relationship Id="rId68" Type="http://schemas.openxmlformats.org/officeDocument/2006/relationships/font" Target="fonts/font15.fntdata"/><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font" Target="fonts/font13.fntdata"/><Relationship Id="rId74" Type="http://schemas.openxmlformats.org/officeDocument/2006/relationships/tableStyles" Target="tableStyles.xml"/><Relationship Id="rId5" Type="http://schemas.openxmlformats.org/officeDocument/2006/relationships/slideMaster" Target="slideMasters/slideMaster1.xml"/><Relationship Id="rId61" Type="http://schemas.openxmlformats.org/officeDocument/2006/relationships/font" Target="fonts/font8.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font" Target="fonts/font16.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4.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font" Target="fonts/font2.fntdata"/><Relationship Id="rId76" Type="http://schemas.microsoft.com/office/2015/10/relationships/revisionInfo" Target="revisionInfo.xml"/><Relationship Id="rId7" Type="http://schemas.openxmlformats.org/officeDocument/2006/relationships/slide" Target="slides/slide2.xml"/><Relationship Id="rId7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mphuis, V. (Vincent)" userId="296c4a63-5eb4-4292-a4a7-f9bf108caafc" providerId="ADAL" clId="{E1AC963D-8E12-43F4-9769-1B7794414041}"/>
    <pc:docChg chg="undo custSel modSld">
      <pc:chgData name="Kamphuis, V. (Vincent)" userId="296c4a63-5eb4-4292-a4a7-f9bf108caafc" providerId="ADAL" clId="{E1AC963D-8E12-43F4-9769-1B7794414041}" dt="2022-02-07T08:34:12.262" v="1" actId="1076"/>
      <pc:docMkLst>
        <pc:docMk/>
      </pc:docMkLst>
      <pc:sldChg chg="modSp mod">
        <pc:chgData name="Kamphuis, V. (Vincent)" userId="296c4a63-5eb4-4292-a4a7-f9bf108caafc" providerId="ADAL" clId="{E1AC963D-8E12-43F4-9769-1B7794414041}" dt="2022-02-07T08:34:12.262" v="1" actId="1076"/>
        <pc:sldMkLst>
          <pc:docMk/>
          <pc:sldMk cId="0" sldId="313"/>
        </pc:sldMkLst>
        <pc:spChg chg="mod">
          <ac:chgData name="Kamphuis, V. (Vincent)" userId="296c4a63-5eb4-4292-a4a7-f9bf108caafc" providerId="ADAL" clId="{E1AC963D-8E12-43F4-9769-1B7794414041}" dt="2022-02-07T08:34:12.262" v="1" actId="1076"/>
          <ac:spMkLst>
            <pc:docMk/>
            <pc:sldMk cId="0" sldId="313"/>
            <ac:spMk id="1264" creationId="{00000000-0000-0000-0000-000000000000}"/>
          </ac:spMkLst>
        </pc:spChg>
      </pc:sldChg>
    </pc:docChg>
  </pc:docChgLst>
  <pc:docChgLst>
    <pc:chgData name="Bonenkamp, N.E.J. (Noortje)" userId="S::noortje.bonenkamp@tno.nl::ae9216c6-8555-4543-acec-7fa3b5fa5b49" providerId="AD" clId="Web-{F3C52F17-504A-5313-18A4-9371644D677E}"/>
    <pc:docChg chg="modSld">
      <pc:chgData name="Bonenkamp, N.E.J. (Noortje)" userId="S::noortje.bonenkamp@tno.nl::ae9216c6-8555-4543-acec-7fa3b5fa5b49" providerId="AD" clId="Web-{F3C52F17-504A-5313-18A4-9371644D677E}" dt="2022-01-20T16:18:41.866" v="14"/>
      <pc:docMkLst>
        <pc:docMk/>
      </pc:docMkLst>
      <pc:sldChg chg="delCm">
        <pc:chgData name="Bonenkamp, N.E.J. (Noortje)" userId="S::noortje.bonenkamp@tno.nl::ae9216c6-8555-4543-acec-7fa3b5fa5b49" providerId="AD" clId="Web-{F3C52F17-504A-5313-18A4-9371644D677E}" dt="2022-01-20T16:17:41.818" v="11"/>
        <pc:sldMkLst>
          <pc:docMk/>
          <pc:sldMk cId="0" sldId="333"/>
        </pc:sldMkLst>
      </pc:sldChg>
      <pc:sldChg chg="delCm">
        <pc:chgData name="Bonenkamp, N.E.J. (Noortje)" userId="S::noortje.bonenkamp@tno.nl::ae9216c6-8555-4543-acec-7fa3b5fa5b49" providerId="AD" clId="Web-{F3C52F17-504A-5313-18A4-9371644D677E}" dt="2022-01-20T16:17:56.443" v="12"/>
        <pc:sldMkLst>
          <pc:docMk/>
          <pc:sldMk cId="0" sldId="334"/>
        </pc:sldMkLst>
      </pc:sldChg>
      <pc:sldChg chg="delCm">
        <pc:chgData name="Bonenkamp, N.E.J. (Noortje)" userId="S::noortje.bonenkamp@tno.nl::ae9216c6-8555-4543-acec-7fa3b5fa5b49" providerId="AD" clId="Web-{F3C52F17-504A-5313-18A4-9371644D677E}" dt="2022-01-20T16:18:01.959" v="13"/>
        <pc:sldMkLst>
          <pc:docMk/>
          <pc:sldMk cId="0" sldId="335"/>
        </pc:sldMkLst>
      </pc:sldChg>
      <pc:sldChg chg="delCm modNotes">
        <pc:chgData name="Bonenkamp, N.E.J. (Noortje)" userId="S::noortje.bonenkamp@tno.nl::ae9216c6-8555-4543-acec-7fa3b5fa5b49" providerId="AD" clId="Web-{F3C52F17-504A-5313-18A4-9371644D677E}" dt="2022-01-20T16:17:29.521" v="9"/>
        <pc:sldMkLst>
          <pc:docMk/>
          <pc:sldMk cId="0" sldId="337"/>
        </pc:sldMkLst>
      </pc:sldChg>
      <pc:sldChg chg="delCm">
        <pc:chgData name="Bonenkamp, N.E.J. (Noortje)" userId="S::noortje.bonenkamp@tno.nl::ae9216c6-8555-4543-acec-7fa3b5fa5b49" providerId="AD" clId="Web-{F3C52F17-504A-5313-18A4-9371644D677E}" dt="2022-01-20T16:18:41.866" v="14"/>
        <pc:sldMkLst>
          <pc:docMk/>
          <pc:sldMk cId="0" sldId="347"/>
        </pc:sldMkLst>
      </pc:sldChg>
    </pc:docChg>
  </pc:docChgLst>
  <pc:docChgLst>
    <pc:chgData name="Brunsting, S. (Suzanne)" userId="e7a355e2-d96a-4e46-8f22-0ce56c37bf10" providerId="ADAL" clId="{275B8D9D-FE94-47A5-A5E2-5DF1F9C66207}"/>
    <pc:docChg chg="undo custSel addSld delSld modSld sldOrd addSection delSection modSection">
      <pc:chgData name="Brunsting, S. (Suzanne)" userId="e7a355e2-d96a-4e46-8f22-0ce56c37bf10" providerId="ADAL" clId="{275B8D9D-FE94-47A5-A5E2-5DF1F9C66207}" dt="2022-01-18T15:10:32.200" v="253" actId="17846"/>
      <pc:docMkLst>
        <pc:docMk/>
      </pc:docMkLst>
      <pc:sldChg chg="modSp mod">
        <pc:chgData name="Brunsting, S. (Suzanne)" userId="e7a355e2-d96a-4e46-8f22-0ce56c37bf10" providerId="ADAL" clId="{275B8D9D-FE94-47A5-A5E2-5DF1F9C66207}" dt="2022-01-17T15:01:16.971" v="195" actId="6549"/>
        <pc:sldMkLst>
          <pc:docMk/>
          <pc:sldMk cId="0" sldId="258"/>
        </pc:sldMkLst>
        <pc:spChg chg="mod">
          <ac:chgData name="Brunsting, S. (Suzanne)" userId="e7a355e2-d96a-4e46-8f22-0ce56c37bf10" providerId="ADAL" clId="{275B8D9D-FE94-47A5-A5E2-5DF1F9C66207}" dt="2022-01-17T15:01:16.971" v="195" actId="6549"/>
          <ac:spMkLst>
            <pc:docMk/>
            <pc:sldMk cId="0" sldId="258"/>
            <ac:spMk id="336" creationId="{00000000-0000-0000-0000-000000000000}"/>
          </ac:spMkLst>
        </pc:spChg>
      </pc:sldChg>
      <pc:sldChg chg="ord">
        <pc:chgData name="Brunsting, S. (Suzanne)" userId="e7a355e2-d96a-4e46-8f22-0ce56c37bf10" providerId="ADAL" clId="{275B8D9D-FE94-47A5-A5E2-5DF1F9C66207}" dt="2022-01-17T15:01:05.967" v="186"/>
        <pc:sldMkLst>
          <pc:docMk/>
          <pc:sldMk cId="0" sldId="309"/>
        </pc:sldMkLst>
      </pc:sldChg>
      <pc:sldChg chg="modSp mod">
        <pc:chgData name="Brunsting, S. (Suzanne)" userId="e7a355e2-d96a-4e46-8f22-0ce56c37bf10" providerId="ADAL" clId="{275B8D9D-FE94-47A5-A5E2-5DF1F9C66207}" dt="2022-01-17T14:57:53.043" v="46" actId="27636"/>
        <pc:sldMkLst>
          <pc:docMk/>
          <pc:sldMk cId="0" sldId="325"/>
        </pc:sldMkLst>
        <pc:spChg chg="mod">
          <ac:chgData name="Brunsting, S. (Suzanne)" userId="e7a355e2-d96a-4e46-8f22-0ce56c37bf10" providerId="ADAL" clId="{275B8D9D-FE94-47A5-A5E2-5DF1F9C66207}" dt="2022-01-17T14:57:53.043" v="46" actId="27636"/>
          <ac:spMkLst>
            <pc:docMk/>
            <pc:sldMk cId="0" sldId="325"/>
            <ac:spMk id="1433" creationId="{00000000-0000-0000-0000-000000000000}"/>
          </ac:spMkLst>
        </pc:spChg>
      </pc:sldChg>
      <pc:sldChg chg="modSp mod">
        <pc:chgData name="Brunsting, S. (Suzanne)" userId="e7a355e2-d96a-4e46-8f22-0ce56c37bf10" providerId="ADAL" clId="{275B8D9D-FE94-47A5-A5E2-5DF1F9C66207}" dt="2022-01-17T14:57:53.104" v="47" actId="27636"/>
        <pc:sldMkLst>
          <pc:docMk/>
          <pc:sldMk cId="0" sldId="337"/>
        </pc:sldMkLst>
        <pc:spChg chg="mod">
          <ac:chgData name="Brunsting, S. (Suzanne)" userId="e7a355e2-d96a-4e46-8f22-0ce56c37bf10" providerId="ADAL" clId="{275B8D9D-FE94-47A5-A5E2-5DF1F9C66207}" dt="2022-01-17T14:57:53.104" v="47" actId="27636"/>
          <ac:spMkLst>
            <pc:docMk/>
            <pc:sldMk cId="0" sldId="337"/>
            <ac:spMk id="1549" creationId="{00000000-0000-0000-0000-000000000000}"/>
          </ac:spMkLst>
        </pc:spChg>
      </pc:sldChg>
      <pc:sldChg chg="ord">
        <pc:chgData name="Brunsting, S. (Suzanne)" userId="e7a355e2-d96a-4e46-8f22-0ce56c37bf10" providerId="ADAL" clId="{275B8D9D-FE94-47A5-A5E2-5DF1F9C66207}" dt="2022-01-17T14:55:38.575" v="33" actId="20578"/>
        <pc:sldMkLst>
          <pc:docMk/>
          <pc:sldMk cId="0" sldId="338"/>
        </pc:sldMkLst>
      </pc:sldChg>
      <pc:sldChg chg="add del ord">
        <pc:chgData name="Brunsting, S. (Suzanne)" userId="e7a355e2-d96a-4e46-8f22-0ce56c37bf10" providerId="ADAL" clId="{275B8D9D-FE94-47A5-A5E2-5DF1F9C66207}" dt="2022-01-17T14:53:52.453" v="21" actId="47"/>
        <pc:sldMkLst>
          <pc:docMk/>
          <pc:sldMk cId="0" sldId="345"/>
        </pc:sldMkLst>
      </pc:sldChg>
      <pc:sldChg chg="add del ord">
        <pc:chgData name="Brunsting, S. (Suzanne)" userId="e7a355e2-d96a-4e46-8f22-0ce56c37bf10" providerId="ADAL" clId="{275B8D9D-FE94-47A5-A5E2-5DF1F9C66207}" dt="2022-01-17T14:53:52.453" v="21" actId="47"/>
        <pc:sldMkLst>
          <pc:docMk/>
          <pc:sldMk cId="0" sldId="346"/>
        </pc:sldMkLst>
      </pc:sldChg>
      <pc:sldChg chg="add del ord">
        <pc:chgData name="Brunsting, S. (Suzanne)" userId="e7a355e2-d96a-4e46-8f22-0ce56c37bf10" providerId="ADAL" clId="{275B8D9D-FE94-47A5-A5E2-5DF1F9C66207}" dt="2022-01-17T14:53:52.453" v="21" actId="47"/>
        <pc:sldMkLst>
          <pc:docMk/>
          <pc:sldMk cId="0" sldId="347"/>
        </pc:sldMkLst>
      </pc:sldChg>
      <pc:sldChg chg="add del ord">
        <pc:chgData name="Brunsting, S. (Suzanne)" userId="e7a355e2-d96a-4e46-8f22-0ce56c37bf10" providerId="ADAL" clId="{275B8D9D-FE94-47A5-A5E2-5DF1F9C66207}" dt="2022-01-17T14:53:52.453" v="21" actId="47"/>
        <pc:sldMkLst>
          <pc:docMk/>
          <pc:sldMk cId="0" sldId="348"/>
        </pc:sldMkLst>
      </pc:sldChg>
      <pc:sldChg chg="add del ord">
        <pc:chgData name="Brunsting, S. (Suzanne)" userId="e7a355e2-d96a-4e46-8f22-0ce56c37bf10" providerId="ADAL" clId="{275B8D9D-FE94-47A5-A5E2-5DF1F9C66207}" dt="2022-01-17T14:53:52.453" v="21" actId="47"/>
        <pc:sldMkLst>
          <pc:docMk/>
          <pc:sldMk cId="0" sldId="349"/>
        </pc:sldMkLst>
      </pc:sldChg>
      <pc:sldChg chg="add del ord">
        <pc:chgData name="Brunsting, S. (Suzanne)" userId="e7a355e2-d96a-4e46-8f22-0ce56c37bf10" providerId="ADAL" clId="{275B8D9D-FE94-47A5-A5E2-5DF1F9C66207}" dt="2022-01-17T14:53:52.453" v="21" actId="47"/>
        <pc:sldMkLst>
          <pc:docMk/>
          <pc:sldMk cId="0" sldId="350"/>
        </pc:sldMkLst>
      </pc:sldChg>
      <pc:sldChg chg="add del ord">
        <pc:chgData name="Brunsting, S. (Suzanne)" userId="e7a355e2-d96a-4e46-8f22-0ce56c37bf10" providerId="ADAL" clId="{275B8D9D-FE94-47A5-A5E2-5DF1F9C66207}" dt="2022-01-17T14:53:52.453" v="21" actId="47"/>
        <pc:sldMkLst>
          <pc:docMk/>
          <pc:sldMk cId="0" sldId="351"/>
        </pc:sldMkLst>
      </pc:sldChg>
      <pc:sldChg chg="add del ord">
        <pc:chgData name="Brunsting, S. (Suzanne)" userId="e7a355e2-d96a-4e46-8f22-0ce56c37bf10" providerId="ADAL" clId="{275B8D9D-FE94-47A5-A5E2-5DF1F9C66207}" dt="2022-01-17T14:53:52.453" v="21" actId="47"/>
        <pc:sldMkLst>
          <pc:docMk/>
          <pc:sldMk cId="0" sldId="352"/>
        </pc:sldMkLst>
      </pc:sldChg>
      <pc:sldChg chg="new del">
        <pc:chgData name="Brunsting, S. (Suzanne)" userId="e7a355e2-d96a-4e46-8f22-0ce56c37bf10" providerId="ADAL" clId="{275B8D9D-FE94-47A5-A5E2-5DF1F9C66207}" dt="2022-01-17T14:52:43.777" v="13" actId="680"/>
        <pc:sldMkLst>
          <pc:docMk/>
          <pc:sldMk cId="25986354" sldId="353"/>
        </pc:sldMkLst>
      </pc:sldChg>
      <pc:sldChg chg="modSp add mod ord">
        <pc:chgData name="Brunsting, S. (Suzanne)" userId="e7a355e2-d96a-4e46-8f22-0ce56c37bf10" providerId="ADAL" clId="{275B8D9D-FE94-47A5-A5E2-5DF1F9C66207}" dt="2022-01-17T14:58:06.343" v="107" actId="27636"/>
        <pc:sldMkLst>
          <pc:docMk/>
          <pc:sldMk cId="3167313870" sldId="353"/>
        </pc:sldMkLst>
        <pc:spChg chg="mod">
          <ac:chgData name="Brunsting, S. (Suzanne)" userId="e7a355e2-d96a-4e46-8f22-0ce56c37bf10" providerId="ADAL" clId="{275B8D9D-FE94-47A5-A5E2-5DF1F9C66207}" dt="2022-01-17T14:58:06.343" v="107" actId="27636"/>
          <ac:spMkLst>
            <pc:docMk/>
            <pc:sldMk cId="3167313870" sldId="353"/>
            <ac:spMk id="1318" creationId="{00000000-0000-0000-0000-000000000000}"/>
          </ac:spMkLst>
        </pc:spChg>
      </pc:sldChg>
      <pc:sldChg chg="new del">
        <pc:chgData name="Brunsting, S. (Suzanne)" userId="e7a355e2-d96a-4e46-8f22-0ce56c37bf10" providerId="ADAL" clId="{275B8D9D-FE94-47A5-A5E2-5DF1F9C66207}" dt="2022-01-17T14:54:53.757" v="28" actId="680"/>
        <pc:sldMkLst>
          <pc:docMk/>
          <pc:sldMk cId="4002630608" sldId="353"/>
        </pc:sldMkLst>
      </pc:sldChg>
      <pc:sldChg chg="modSp add mod ord">
        <pc:chgData name="Brunsting, S. (Suzanne)" userId="e7a355e2-d96a-4e46-8f22-0ce56c37bf10" providerId="ADAL" clId="{275B8D9D-FE94-47A5-A5E2-5DF1F9C66207}" dt="2022-01-17T14:59:04.477" v="144" actId="20577"/>
        <pc:sldMkLst>
          <pc:docMk/>
          <pc:sldMk cId="4258975795" sldId="354"/>
        </pc:sldMkLst>
        <pc:spChg chg="mod">
          <ac:chgData name="Brunsting, S. (Suzanne)" userId="e7a355e2-d96a-4e46-8f22-0ce56c37bf10" providerId="ADAL" clId="{275B8D9D-FE94-47A5-A5E2-5DF1F9C66207}" dt="2022-01-17T14:59:04.477" v="144" actId="20577"/>
          <ac:spMkLst>
            <pc:docMk/>
            <pc:sldMk cId="4258975795" sldId="354"/>
            <ac:spMk id="1318" creationId="{00000000-0000-0000-0000-000000000000}"/>
          </ac:spMkLst>
        </pc:spChg>
      </pc:sldChg>
      <pc:sldChg chg="modSp add mod">
        <pc:chgData name="Brunsting, S. (Suzanne)" userId="e7a355e2-d96a-4e46-8f22-0ce56c37bf10" providerId="ADAL" clId="{275B8D9D-FE94-47A5-A5E2-5DF1F9C66207}" dt="2022-01-17T15:00:06.449" v="183" actId="6549"/>
        <pc:sldMkLst>
          <pc:docMk/>
          <pc:sldMk cId="3878308036" sldId="355"/>
        </pc:sldMkLst>
        <pc:spChg chg="mod">
          <ac:chgData name="Brunsting, S. (Suzanne)" userId="e7a355e2-d96a-4e46-8f22-0ce56c37bf10" providerId="ADAL" clId="{275B8D9D-FE94-47A5-A5E2-5DF1F9C66207}" dt="2022-01-17T15:00:06.449" v="183" actId="6549"/>
          <ac:spMkLst>
            <pc:docMk/>
            <pc:sldMk cId="3878308036" sldId="355"/>
            <ac:spMk id="1318" creationId="{00000000-0000-0000-0000-000000000000}"/>
          </ac:spMkLst>
        </pc:spChg>
      </pc:sldChg>
      <pc:sldChg chg="add">
        <pc:chgData name="Brunsting, S. (Suzanne)" userId="e7a355e2-d96a-4e46-8f22-0ce56c37bf10" providerId="ADAL" clId="{275B8D9D-FE94-47A5-A5E2-5DF1F9C66207}" dt="2022-01-17T15:00:57.135" v="184"/>
        <pc:sldMkLst>
          <pc:docMk/>
          <pc:sldMk cId="2417158395" sldId="356"/>
        </pc:sldMkLst>
      </pc:sldChg>
      <pc:sldChg chg="add">
        <pc:chgData name="Brunsting, S. (Suzanne)" userId="e7a355e2-d96a-4e46-8f22-0ce56c37bf10" providerId="ADAL" clId="{275B8D9D-FE94-47A5-A5E2-5DF1F9C66207}" dt="2022-01-17T15:00:57.135" v="184"/>
        <pc:sldMkLst>
          <pc:docMk/>
          <pc:sldMk cId="3127357039" sldId="357"/>
        </pc:sldMkLst>
      </pc:sldChg>
      <pc:sldChg chg="add del">
        <pc:chgData name="Brunsting, S. (Suzanne)" userId="e7a355e2-d96a-4e46-8f22-0ce56c37bf10" providerId="ADAL" clId="{275B8D9D-FE94-47A5-A5E2-5DF1F9C66207}" dt="2022-01-17T15:01:08.110" v="187" actId="47"/>
        <pc:sldMkLst>
          <pc:docMk/>
          <pc:sldMk cId="2215846332" sldId="358"/>
        </pc:sldMkLst>
      </pc:sldChg>
      <pc:sldChg chg="add">
        <pc:chgData name="Brunsting, S. (Suzanne)" userId="e7a355e2-d96a-4e46-8f22-0ce56c37bf10" providerId="ADAL" clId="{275B8D9D-FE94-47A5-A5E2-5DF1F9C66207}" dt="2022-01-17T15:00:57.135" v="184"/>
        <pc:sldMkLst>
          <pc:docMk/>
          <pc:sldMk cId="3357608483" sldId="359"/>
        </pc:sldMkLst>
      </pc:sldChg>
      <pc:sldChg chg="modSp add mod">
        <pc:chgData name="Brunsting, S. (Suzanne)" userId="e7a355e2-d96a-4e46-8f22-0ce56c37bf10" providerId="ADAL" clId="{275B8D9D-FE94-47A5-A5E2-5DF1F9C66207}" dt="2022-01-17T15:02:27.244" v="248" actId="5793"/>
        <pc:sldMkLst>
          <pc:docMk/>
          <pc:sldMk cId="3419570595" sldId="360"/>
        </pc:sldMkLst>
        <pc:spChg chg="mod">
          <ac:chgData name="Brunsting, S. (Suzanne)" userId="e7a355e2-d96a-4e46-8f22-0ce56c37bf10" providerId="ADAL" clId="{275B8D9D-FE94-47A5-A5E2-5DF1F9C66207}" dt="2022-01-17T15:01:54.772" v="198" actId="20577"/>
          <ac:spMkLst>
            <pc:docMk/>
            <pc:sldMk cId="3419570595" sldId="360"/>
            <ac:spMk id="1132" creationId="{00000000-0000-0000-0000-000000000000}"/>
          </ac:spMkLst>
        </pc:spChg>
        <pc:spChg chg="mod">
          <ac:chgData name="Brunsting, S. (Suzanne)" userId="e7a355e2-d96a-4e46-8f22-0ce56c37bf10" providerId="ADAL" clId="{275B8D9D-FE94-47A5-A5E2-5DF1F9C66207}" dt="2022-01-17T15:02:27.244" v="248" actId="5793"/>
          <ac:spMkLst>
            <pc:docMk/>
            <pc:sldMk cId="3419570595" sldId="360"/>
            <ac:spMk id="1133" creationId="{00000000-0000-0000-0000-000000000000}"/>
          </ac:spMkLst>
        </pc:spChg>
      </pc:sldChg>
    </pc:docChg>
  </pc:docChgLst>
  <pc:docChgLst>
    <pc:chgData name="Veum, K.C. (Karina)" userId="S::karina.veum@tno.nl::d8424d43-78d6-488d-9a80-7deaba6f6ddd" providerId="AD" clId="Web-{6968238F-0663-6DA1-E0A3-B10AB04895B8}"/>
    <pc:docChg chg="modSld">
      <pc:chgData name="Veum, K.C. (Karina)" userId="S::karina.veum@tno.nl::d8424d43-78d6-488d-9a80-7deaba6f6ddd" providerId="AD" clId="Web-{6968238F-0663-6DA1-E0A3-B10AB04895B8}" dt="2022-01-27T10:57:43.093" v="7" actId="20577"/>
      <pc:docMkLst>
        <pc:docMk/>
      </pc:docMkLst>
      <pc:sldChg chg="modSp">
        <pc:chgData name="Veum, K.C. (Karina)" userId="S::karina.veum@tno.nl::d8424d43-78d6-488d-9a80-7deaba6f6ddd" providerId="AD" clId="Web-{6968238F-0663-6DA1-E0A3-B10AB04895B8}" dt="2022-01-27T10:57:43.093" v="7" actId="20577"/>
        <pc:sldMkLst>
          <pc:docMk/>
          <pc:sldMk cId="0" sldId="340"/>
        </pc:sldMkLst>
        <pc:spChg chg="mod">
          <ac:chgData name="Veum, K.C. (Karina)" userId="S::karina.veum@tno.nl::d8424d43-78d6-488d-9a80-7deaba6f6ddd" providerId="AD" clId="Web-{6968238F-0663-6DA1-E0A3-B10AB04895B8}" dt="2022-01-27T10:57:43.093" v="7" actId="20577"/>
          <ac:spMkLst>
            <pc:docMk/>
            <pc:sldMk cId="0" sldId="340"/>
            <ac:spMk id="1614" creationId="{00000000-0000-0000-0000-000000000000}"/>
          </ac:spMkLst>
        </pc:spChg>
      </pc:sldChg>
    </pc:docChg>
  </pc:docChgLst>
  <pc:docChgLst>
    <pc:chgData name="Loos, M.A. (Manuela)" userId="85de514f-d8a4-4ff0-baf0-d5cad55bf1cc" providerId="ADAL" clId="{13CD959A-239D-4014-91AF-C844851AD36F}"/>
    <pc:docChg chg="undo custSel modSld">
      <pc:chgData name="Loos, M.A. (Manuela)" userId="85de514f-d8a4-4ff0-baf0-d5cad55bf1cc" providerId="ADAL" clId="{13CD959A-239D-4014-91AF-C844851AD36F}" dt="2022-01-31T09:27:53.395" v="360" actId="20577"/>
      <pc:docMkLst>
        <pc:docMk/>
      </pc:docMkLst>
      <pc:sldChg chg="modNotes modNotesTx">
        <pc:chgData name="Loos, M.A. (Manuela)" userId="85de514f-d8a4-4ff0-baf0-d5cad55bf1cc" providerId="ADAL" clId="{13CD959A-239D-4014-91AF-C844851AD36F}" dt="2022-01-28T11:32:08.200" v="231" actId="12"/>
        <pc:sldMkLst>
          <pc:docMk/>
          <pc:sldMk cId="0" sldId="310"/>
        </pc:sldMkLst>
      </pc:sldChg>
      <pc:sldChg chg="modSp mod modNotes modNotesTx">
        <pc:chgData name="Loos, M.A. (Manuela)" userId="85de514f-d8a4-4ff0-baf0-d5cad55bf1cc" providerId="ADAL" clId="{13CD959A-239D-4014-91AF-C844851AD36F}" dt="2022-01-28T11:32:21.546" v="233" actId="255"/>
        <pc:sldMkLst>
          <pc:docMk/>
          <pc:sldMk cId="0" sldId="311"/>
        </pc:sldMkLst>
        <pc:spChg chg="mod">
          <ac:chgData name="Loos, M.A. (Manuela)" userId="85de514f-d8a4-4ff0-baf0-d5cad55bf1cc" providerId="ADAL" clId="{13CD959A-239D-4014-91AF-C844851AD36F}" dt="2022-01-28T10:56:10.921" v="47" actId="14100"/>
          <ac:spMkLst>
            <pc:docMk/>
            <pc:sldMk cId="0" sldId="311"/>
            <ac:spMk id="1185" creationId="{00000000-0000-0000-0000-000000000000}"/>
          </ac:spMkLst>
        </pc:spChg>
      </pc:sldChg>
      <pc:sldChg chg="modSp mod modNotes modNotesTx">
        <pc:chgData name="Loos, M.A. (Manuela)" userId="85de514f-d8a4-4ff0-baf0-d5cad55bf1cc" providerId="ADAL" clId="{13CD959A-239D-4014-91AF-C844851AD36F}" dt="2022-01-31T09:07:31.079" v="316" actId="20577"/>
        <pc:sldMkLst>
          <pc:docMk/>
          <pc:sldMk cId="0" sldId="312"/>
        </pc:sldMkLst>
        <pc:spChg chg="mod">
          <ac:chgData name="Loos, M.A. (Manuela)" userId="85de514f-d8a4-4ff0-baf0-d5cad55bf1cc" providerId="ADAL" clId="{13CD959A-239D-4014-91AF-C844851AD36F}" dt="2022-01-31T09:07:31.079" v="316" actId="20577"/>
          <ac:spMkLst>
            <pc:docMk/>
            <pc:sldMk cId="0" sldId="312"/>
            <ac:spMk id="1204" creationId="{00000000-0000-0000-0000-000000000000}"/>
          </ac:spMkLst>
        </pc:spChg>
        <pc:spChg chg="mod">
          <ac:chgData name="Loos, M.A. (Manuela)" userId="85de514f-d8a4-4ff0-baf0-d5cad55bf1cc" providerId="ADAL" clId="{13CD959A-239D-4014-91AF-C844851AD36F}" dt="2022-01-31T09:07:12.328" v="315" actId="14100"/>
          <ac:spMkLst>
            <pc:docMk/>
            <pc:sldMk cId="0" sldId="312"/>
            <ac:spMk id="1209" creationId="{00000000-0000-0000-0000-000000000000}"/>
          </ac:spMkLst>
        </pc:spChg>
      </pc:sldChg>
      <pc:sldChg chg="modSp mod modNotesTx">
        <pc:chgData name="Loos, M.A. (Manuela)" userId="85de514f-d8a4-4ff0-baf0-d5cad55bf1cc" providerId="ADAL" clId="{13CD959A-239D-4014-91AF-C844851AD36F}" dt="2022-01-31T09:07:44.831" v="317" actId="20577"/>
        <pc:sldMkLst>
          <pc:docMk/>
          <pc:sldMk cId="0" sldId="313"/>
        </pc:sldMkLst>
        <pc:spChg chg="mod">
          <ac:chgData name="Loos, M.A. (Manuela)" userId="85de514f-d8a4-4ff0-baf0-d5cad55bf1cc" providerId="ADAL" clId="{13CD959A-239D-4014-91AF-C844851AD36F}" dt="2022-01-31T09:07:44.831" v="317" actId="20577"/>
          <ac:spMkLst>
            <pc:docMk/>
            <pc:sldMk cId="0" sldId="313"/>
            <ac:spMk id="1241" creationId="{00000000-0000-0000-0000-000000000000}"/>
          </ac:spMkLst>
        </pc:spChg>
      </pc:sldChg>
      <pc:sldChg chg="modSp mod modNotes modNotesTx">
        <pc:chgData name="Loos, M.A. (Manuela)" userId="85de514f-d8a4-4ff0-baf0-d5cad55bf1cc" providerId="ADAL" clId="{13CD959A-239D-4014-91AF-C844851AD36F}" dt="2022-01-31T09:20:00.458" v="344" actId="20577"/>
        <pc:sldMkLst>
          <pc:docMk/>
          <pc:sldMk cId="0" sldId="314"/>
        </pc:sldMkLst>
        <pc:spChg chg="mod">
          <ac:chgData name="Loos, M.A. (Manuela)" userId="85de514f-d8a4-4ff0-baf0-d5cad55bf1cc" providerId="ADAL" clId="{13CD959A-239D-4014-91AF-C844851AD36F}" dt="2022-01-28T10:57:22.994" v="56" actId="1076"/>
          <ac:spMkLst>
            <pc:docMk/>
            <pc:sldMk cId="0" sldId="314"/>
            <ac:spMk id="1278" creationId="{00000000-0000-0000-0000-000000000000}"/>
          </ac:spMkLst>
        </pc:spChg>
        <pc:spChg chg="mod">
          <ac:chgData name="Loos, M.A. (Manuela)" userId="85de514f-d8a4-4ff0-baf0-d5cad55bf1cc" providerId="ADAL" clId="{13CD959A-239D-4014-91AF-C844851AD36F}" dt="2022-01-28T10:58:12.642" v="65" actId="790"/>
          <ac:spMkLst>
            <pc:docMk/>
            <pc:sldMk cId="0" sldId="314"/>
            <ac:spMk id="1282" creationId="{00000000-0000-0000-0000-000000000000}"/>
          </ac:spMkLst>
        </pc:spChg>
      </pc:sldChg>
      <pc:sldChg chg="modSp mod modNotes modNotesTx">
        <pc:chgData name="Loos, M.A. (Manuela)" userId="85de514f-d8a4-4ff0-baf0-d5cad55bf1cc" providerId="ADAL" clId="{13CD959A-239D-4014-91AF-C844851AD36F}" dt="2022-01-31T09:20:38.434" v="346" actId="115"/>
        <pc:sldMkLst>
          <pc:docMk/>
          <pc:sldMk cId="0" sldId="315"/>
        </pc:sldMkLst>
        <pc:spChg chg="mod">
          <ac:chgData name="Loos, M.A. (Manuela)" userId="85de514f-d8a4-4ff0-baf0-d5cad55bf1cc" providerId="ADAL" clId="{13CD959A-239D-4014-91AF-C844851AD36F}" dt="2022-01-28T10:58:43.069" v="70" actId="20577"/>
          <ac:spMkLst>
            <pc:docMk/>
            <pc:sldMk cId="0" sldId="315"/>
            <ac:spMk id="1290" creationId="{00000000-0000-0000-0000-000000000000}"/>
          </ac:spMkLst>
        </pc:spChg>
      </pc:sldChg>
      <pc:sldChg chg="modSp mod modNotesTx">
        <pc:chgData name="Loos, M.A. (Manuela)" userId="85de514f-d8a4-4ff0-baf0-d5cad55bf1cc" providerId="ADAL" clId="{13CD959A-239D-4014-91AF-C844851AD36F}" dt="2022-01-28T11:00:40.914" v="115" actId="790"/>
        <pc:sldMkLst>
          <pc:docMk/>
          <pc:sldMk cId="0" sldId="316"/>
        </pc:sldMkLst>
        <pc:spChg chg="mod">
          <ac:chgData name="Loos, M.A. (Manuela)" userId="85de514f-d8a4-4ff0-baf0-d5cad55bf1cc" providerId="ADAL" clId="{13CD959A-239D-4014-91AF-C844851AD36F}" dt="2022-01-28T11:00:14.635" v="113" actId="20577"/>
          <ac:spMkLst>
            <pc:docMk/>
            <pc:sldMk cId="0" sldId="316"/>
            <ac:spMk id="1299" creationId="{00000000-0000-0000-0000-000000000000}"/>
          </ac:spMkLst>
        </pc:spChg>
      </pc:sldChg>
      <pc:sldChg chg="modSp mod">
        <pc:chgData name="Loos, M.A. (Manuela)" userId="85de514f-d8a4-4ff0-baf0-d5cad55bf1cc" providerId="ADAL" clId="{13CD959A-239D-4014-91AF-C844851AD36F}" dt="2022-01-28T11:01:14.260" v="118" actId="12"/>
        <pc:sldMkLst>
          <pc:docMk/>
          <pc:sldMk cId="0" sldId="317"/>
        </pc:sldMkLst>
        <pc:spChg chg="mod">
          <ac:chgData name="Loos, M.A. (Manuela)" userId="85de514f-d8a4-4ff0-baf0-d5cad55bf1cc" providerId="ADAL" clId="{13CD959A-239D-4014-91AF-C844851AD36F}" dt="2022-01-28T11:01:07.992" v="116" actId="1076"/>
          <ac:spMkLst>
            <pc:docMk/>
            <pc:sldMk cId="0" sldId="317"/>
            <ac:spMk id="1305" creationId="{00000000-0000-0000-0000-000000000000}"/>
          </ac:spMkLst>
        </pc:spChg>
        <pc:spChg chg="mod">
          <ac:chgData name="Loos, M.A. (Manuela)" userId="85de514f-d8a4-4ff0-baf0-d5cad55bf1cc" providerId="ADAL" clId="{13CD959A-239D-4014-91AF-C844851AD36F}" dt="2022-01-28T11:01:14.260" v="118" actId="12"/>
          <ac:spMkLst>
            <pc:docMk/>
            <pc:sldMk cId="0" sldId="317"/>
            <ac:spMk id="1312" creationId="{00000000-0000-0000-0000-000000000000}"/>
          </ac:spMkLst>
        </pc:spChg>
      </pc:sldChg>
      <pc:sldChg chg="modSp mod">
        <pc:chgData name="Loos, M.A. (Manuela)" userId="85de514f-d8a4-4ff0-baf0-d5cad55bf1cc" providerId="ADAL" clId="{13CD959A-239D-4014-91AF-C844851AD36F}" dt="2022-01-28T11:01:30.635" v="119" actId="20577"/>
        <pc:sldMkLst>
          <pc:docMk/>
          <pc:sldMk cId="0" sldId="318"/>
        </pc:sldMkLst>
        <pc:spChg chg="mod">
          <ac:chgData name="Loos, M.A. (Manuela)" userId="85de514f-d8a4-4ff0-baf0-d5cad55bf1cc" providerId="ADAL" clId="{13CD959A-239D-4014-91AF-C844851AD36F}" dt="2022-01-28T11:01:30.635" v="119" actId="20577"/>
          <ac:spMkLst>
            <pc:docMk/>
            <pc:sldMk cId="0" sldId="318"/>
            <ac:spMk id="1318" creationId="{00000000-0000-0000-0000-000000000000}"/>
          </ac:spMkLst>
        </pc:spChg>
      </pc:sldChg>
      <pc:sldChg chg="modSp mod">
        <pc:chgData name="Loos, M.A. (Manuela)" userId="85de514f-d8a4-4ff0-baf0-d5cad55bf1cc" providerId="ADAL" clId="{13CD959A-239D-4014-91AF-C844851AD36F}" dt="2022-01-31T09:08:34.332" v="318" actId="20577"/>
        <pc:sldMkLst>
          <pc:docMk/>
          <pc:sldMk cId="0" sldId="319"/>
        </pc:sldMkLst>
        <pc:spChg chg="mod">
          <ac:chgData name="Loos, M.A. (Manuela)" userId="85de514f-d8a4-4ff0-baf0-d5cad55bf1cc" providerId="ADAL" clId="{13CD959A-239D-4014-91AF-C844851AD36F}" dt="2022-01-31T09:08:34.332" v="318" actId="20577"/>
          <ac:spMkLst>
            <pc:docMk/>
            <pc:sldMk cId="0" sldId="319"/>
            <ac:spMk id="1337" creationId="{00000000-0000-0000-0000-000000000000}"/>
          </ac:spMkLst>
        </pc:spChg>
      </pc:sldChg>
      <pc:sldChg chg="modSp mod modNotesTx">
        <pc:chgData name="Loos, M.A. (Manuela)" userId="85de514f-d8a4-4ff0-baf0-d5cad55bf1cc" providerId="ADAL" clId="{13CD959A-239D-4014-91AF-C844851AD36F}" dt="2022-01-31T09:22:27.086" v="347" actId="790"/>
        <pc:sldMkLst>
          <pc:docMk/>
          <pc:sldMk cId="0" sldId="320"/>
        </pc:sldMkLst>
        <pc:spChg chg="mod">
          <ac:chgData name="Loos, M.A. (Manuela)" userId="85de514f-d8a4-4ff0-baf0-d5cad55bf1cc" providerId="ADAL" clId="{13CD959A-239D-4014-91AF-C844851AD36F}" dt="2022-01-28T11:01:47.182" v="120" actId="12"/>
          <ac:spMkLst>
            <pc:docMk/>
            <pc:sldMk cId="0" sldId="320"/>
            <ac:spMk id="1387" creationId="{00000000-0000-0000-0000-000000000000}"/>
          </ac:spMkLst>
        </pc:spChg>
      </pc:sldChg>
      <pc:sldChg chg="modSp mod modNotesTx">
        <pc:chgData name="Loos, M.A. (Manuela)" userId="85de514f-d8a4-4ff0-baf0-d5cad55bf1cc" providerId="ADAL" clId="{13CD959A-239D-4014-91AF-C844851AD36F}" dt="2022-01-31T09:22:57.859" v="348" actId="114"/>
        <pc:sldMkLst>
          <pc:docMk/>
          <pc:sldMk cId="0" sldId="322"/>
        </pc:sldMkLst>
        <pc:spChg chg="mod">
          <ac:chgData name="Loos, M.A. (Manuela)" userId="85de514f-d8a4-4ff0-baf0-d5cad55bf1cc" providerId="ADAL" clId="{13CD959A-239D-4014-91AF-C844851AD36F}" dt="2022-01-31T09:13:07.020" v="320" actId="790"/>
          <ac:spMkLst>
            <pc:docMk/>
            <pc:sldMk cId="0" sldId="322"/>
            <ac:spMk id="1402" creationId="{00000000-0000-0000-0000-000000000000}"/>
          </ac:spMkLst>
        </pc:spChg>
      </pc:sldChg>
      <pc:sldChg chg="modSp mod">
        <pc:chgData name="Loos, M.A. (Manuela)" userId="85de514f-d8a4-4ff0-baf0-d5cad55bf1cc" providerId="ADAL" clId="{13CD959A-239D-4014-91AF-C844851AD36F}" dt="2022-01-28T11:02:31.498" v="123" actId="255"/>
        <pc:sldMkLst>
          <pc:docMk/>
          <pc:sldMk cId="0" sldId="323"/>
        </pc:sldMkLst>
        <pc:spChg chg="mod">
          <ac:chgData name="Loos, M.A. (Manuela)" userId="85de514f-d8a4-4ff0-baf0-d5cad55bf1cc" providerId="ADAL" clId="{13CD959A-239D-4014-91AF-C844851AD36F}" dt="2022-01-28T11:02:31.498" v="123" actId="255"/>
          <ac:spMkLst>
            <pc:docMk/>
            <pc:sldMk cId="0" sldId="323"/>
            <ac:spMk id="1412" creationId="{00000000-0000-0000-0000-000000000000}"/>
          </ac:spMkLst>
        </pc:spChg>
      </pc:sldChg>
      <pc:sldChg chg="modNotesTx">
        <pc:chgData name="Loos, M.A. (Manuela)" userId="85de514f-d8a4-4ff0-baf0-d5cad55bf1cc" providerId="ADAL" clId="{13CD959A-239D-4014-91AF-C844851AD36F}" dt="2022-01-31T09:23:13.679" v="350" actId="20577"/>
        <pc:sldMkLst>
          <pc:docMk/>
          <pc:sldMk cId="0" sldId="324"/>
        </pc:sldMkLst>
      </pc:sldChg>
      <pc:sldChg chg="modNotes modNotesTx">
        <pc:chgData name="Loos, M.A. (Manuela)" userId="85de514f-d8a4-4ff0-baf0-d5cad55bf1cc" providerId="ADAL" clId="{13CD959A-239D-4014-91AF-C844851AD36F}" dt="2022-01-28T11:34:44.501" v="259" actId="20577"/>
        <pc:sldMkLst>
          <pc:docMk/>
          <pc:sldMk cId="0" sldId="325"/>
        </pc:sldMkLst>
      </pc:sldChg>
      <pc:sldChg chg="modSp mod modNotes modNotesTx">
        <pc:chgData name="Loos, M.A. (Manuela)" userId="85de514f-d8a4-4ff0-baf0-d5cad55bf1cc" providerId="ADAL" clId="{13CD959A-239D-4014-91AF-C844851AD36F}" dt="2022-01-31T09:13:34.203" v="323" actId="20577"/>
        <pc:sldMkLst>
          <pc:docMk/>
          <pc:sldMk cId="0" sldId="326"/>
        </pc:sldMkLst>
        <pc:spChg chg="mod">
          <ac:chgData name="Loos, M.A. (Manuela)" userId="85de514f-d8a4-4ff0-baf0-d5cad55bf1cc" providerId="ADAL" clId="{13CD959A-239D-4014-91AF-C844851AD36F}" dt="2022-01-31T09:13:34.203" v="323" actId="20577"/>
          <ac:spMkLst>
            <pc:docMk/>
            <pc:sldMk cId="0" sldId="326"/>
            <ac:spMk id="1443" creationId="{00000000-0000-0000-0000-000000000000}"/>
          </ac:spMkLst>
        </pc:spChg>
      </pc:sldChg>
      <pc:sldChg chg="modSp mod">
        <pc:chgData name="Loos, M.A. (Manuela)" userId="85de514f-d8a4-4ff0-baf0-d5cad55bf1cc" providerId="ADAL" clId="{13CD959A-239D-4014-91AF-C844851AD36F}" dt="2022-01-31T09:13:55.154" v="327" actId="20577"/>
        <pc:sldMkLst>
          <pc:docMk/>
          <pc:sldMk cId="0" sldId="327"/>
        </pc:sldMkLst>
        <pc:spChg chg="mod">
          <ac:chgData name="Loos, M.A. (Manuela)" userId="85de514f-d8a4-4ff0-baf0-d5cad55bf1cc" providerId="ADAL" clId="{13CD959A-239D-4014-91AF-C844851AD36F}" dt="2022-01-31T09:13:55.154" v="327" actId="20577"/>
          <ac:spMkLst>
            <pc:docMk/>
            <pc:sldMk cId="0" sldId="327"/>
            <ac:spMk id="1452" creationId="{00000000-0000-0000-0000-000000000000}"/>
          </ac:spMkLst>
        </pc:spChg>
      </pc:sldChg>
      <pc:sldChg chg="modSp mod modNotesTx">
        <pc:chgData name="Loos, M.A. (Manuela)" userId="85de514f-d8a4-4ff0-baf0-d5cad55bf1cc" providerId="ADAL" clId="{13CD959A-239D-4014-91AF-C844851AD36F}" dt="2022-01-31T09:14:03.368" v="328" actId="20577"/>
        <pc:sldMkLst>
          <pc:docMk/>
          <pc:sldMk cId="0" sldId="328"/>
        </pc:sldMkLst>
        <pc:spChg chg="mod">
          <ac:chgData name="Loos, M.A. (Manuela)" userId="85de514f-d8a4-4ff0-baf0-d5cad55bf1cc" providerId="ADAL" clId="{13CD959A-239D-4014-91AF-C844851AD36F}" dt="2022-01-31T09:14:03.368" v="328" actId="20577"/>
          <ac:spMkLst>
            <pc:docMk/>
            <pc:sldMk cId="0" sldId="328"/>
            <ac:spMk id="1461" creationId="{00000000-0000-0000-0000-000000000000}"/>
          </ac:spMkLst>
        </pc:spChg>
      </pc:sldChg>
      <pc:sldChg chg="modSp mod modNotes">
        <pc:chgData name="Loos, M.A. (Manuela)" userId="85de514f-d8a4-4ff0-baf0-d5cad55bf1cc" providerId="ADAL" clId="{13CD959A-239D-4014-91AF-C844851AD36F}" dt="2022-01-31T09:14:13.344" v="330" actId="179"/>
        <pc:sldMkLst>
          <pc:docMk/>
          <pc:sldMk cId="0" sldId="329"/>
        </pc:sldMkLst>
        <pc:spChg chg="mod">
          <ac:chgData name="Loos, M.A. (Manuela)" userId="85de514f-d8a4-4ff0-baf0-d5cad55bf1cc" providerId="ADAL" clId="{13CD959A-239D-4014-91AF-C844851AD36F}" dt="2022-01-31T09:14:13.344" v="330" actId="179"/>
          <ac:spMkLst>
            <pc:docMk/>
            <pc:sldMk cId="0" sldId="329"/>
            <ac:spMk id="1470" creationId="{00000000-0000-0000-0000-000000000000}"/>
          </ac:spMkLst>
        </pc:spChg>
      </pc:sldChg>
      <pc:sldChg chg="modSp mod modNotesTx">
        <pc:chgData name="Loos, M.A. (Manuela)" userId="85de514f-d8a4-4ff0-baf0-d5cad55bf1cc" providerId="ADAL" clId="{13CD959A-239D-4014-91AF-C844851AD36F}" dt="2022-01-28T11:06:03.002" v="160" actId="12"/>
        <pc:sldMkLst>
          <pc:docMk/>
          <pc:sldMk cId="0" sldId="330"/>
        </pc:sldMkLst>
        <pc:spChg chg="mod">
          <ac:chgData name="Loos, M.A. (Manuela)" userId="85de514f-d8a4-4ff0-baf0-d5cad55bf1cc" providerId="ADAL" clId="{13CD959A-239D-4014-91AF-C844851AD36F}" dt="2022-01-28T11:06:03.002" v="160" actId="12"/>
          <ac:spMkLst>
            <pc:docMk/>
            <pc:sldMk cId="0" sldId="330"/>
            <ac:spMk id="1480" creationId="{00000000-0000-0000-0000-000000000000}"/>
          </ac:spMkLst>
        </pc:spChg>
      </pc:sldChg>
      <pc:sldChg chg="modSp mod">
        <pc:chgData name="Loos, M.A. (Manuela)" userId="85de514f-d8a4-4ff0-baf0-d5cad55bf1cc" providerId="ADAL" clId="{13CD959A-239D-4014-91AF-C844851AD36F}" dt="2022-01-31T09:16:35.359" v="334" actId="20577"/>
        <pc:sldMkLst>
          <pc:docMk/>
          <pc:sldMk cId="0" sldId="331"/>
        </pc:sldMkLst>
        <pc:spChg chg="mod">
          <ac:chgData name="Loos, M.A. (Manuela)" userId="85de514f-d8a4-4ff0-baf0-d5cad55bf1cc" providerId="ADAL" clId="{13CD959A-239D-4014-91AF-C844851AD36F}" dt="2022-01-31T09:16:35.359" v="334" actId="20577"/>
          <ac:spMkLst>
            <pc:docMk/>
            <pc:sldMk cId="0" sldId="331"/>
            <ac:spMk id="1488" creationId="{00000000-0000-0000-0000-000000000000}"/>
          </ac:spMkLst>
        </pc:spChg>
        <pc:graphicFrameChg chg="modGraphic">
          <ac:chgData name="Loos, M.A. (Manuela)" userId="85de514f-d8a4-4ff0-baf0-d5cad55bf1cc" providerId="ADAL" clId="{13CD959A-239D-4014-91AF-C844851AD36F}" dt="2022-01-31T09:14:52.471" v="332" actId="20577"/>
          <ac:graphicFrameMkLst>
            <pc:docMk/>
            <pc:sldMk cId="0" sldId="331"/>
            <ac:graphicFrameMk id="1491" creationId="{00000000-0000-0000-0000-000000000000}"/>
          </ac:graphicFrameMkLst>
        </pc:graphicFrameChg>
      </pc:sldChg>
      <pc:sldChg chg="modSp mod">
        <pc:chgData name="Loos, M.A. (Manuela)" userId="85de514f-d8a4-4ff0-baf0-d5cad55bf1cc" providerId="ADAL" clId="{13CD959A-239D-4014-91AF-C844851AD36F}" dt="2022-01-28T11:07:15.633" v="164" actId="14100"/>
        <pc:sldMkLst>
          <pc:docMk/>
          <pc:sldMk cId="0" sldId="332"/>
        </pc:sldMkLst>
        <pc:spChg chg="mod">
          <ac:chgData name="Loos, M.A. (Manuela)" userId="85de514f-d8a4-4ff0-baf0-d5cad55bf1cc" providerId="ADAL" clId="{13CD959A-239D-4014-91AF-C844851AD36F}" dt="2022-01-28T11:07:15.633" v="164" actId="14100"/>
          <ac:spMkLst>
            <pc:docMk/>
            <pc:sldMk cId="0" sldId="332"/>
            <ac:spMk id="2" creationId="{7DCF58C4-CAA5-4F12-A892-96C4F442D9D8}"/>
          </ac:spMkLst>
        </pc:spChg>
      </pc:sldChg>
      <pc:sldChg chg="modSp mod modNotes">
        <pc:chgData name="Loos, M.A. (Manuela)" userId="85de514f-d8a4-4ff0-baf0-d5cad55bf1cc" providerId="ADAL" clId="{13CD959A-239D-4014-91AF-C844851AD36F}" dt="2022-01-28T11:35:40.969" v="269" actId="12"/>
        <pc:sldMkLst>
          <pc:docMk/>
          <pc:sldMk cId="0" sldId="333"/>
        </pc:sldMkLst>
        <pc:spChg chg="mod">
          <ac:chgData name="Loos, M.A. (Manuela)" userId="85de514f-d8a4-4ff0-baf0-d5cad55bf1cc" providerId="ADAL" clId="{13CD959A-239D-4014-91AF-C844851AD36F}" dt="2022-01-28T11:07:35.656" v="168" actId="14100"/>
          <ac:spMkLst>
            <pc:docMk/>
            <pc:sldMk cId="0" sldId="333"/>
            <ac:spMk id="1507" creationId="{00000000-0000-0000-0000-000000000000}"/>
          </ac:spMkLst>
        </pc:spChg>
      </pc:sldChg>
      <pc:sldChg chg="modSp mod modNotesTx">
        <pc:chgData name="Loos, M.A. (Manuela)" userId="85de514f-d8a4-4ff0-baf0-d5cad55bf1cc" providerId="ADAL" clId="{13CD959A-239D-4014-91AF-C844851AD36F}" dt="2022-01-31T09:16:53.664" v="336" actId="179"/>
        <pc:sldMkLst>
          <pc:docMk/>
          <pc:sldMk cId="0" sldId="334"/>
        </pc:sldMkLst>
        <pc:spChg chg="mod">
          <ac:chgData name="Loos, M.A. (Manuela)" userId="85de514f-d8a4-4ff0-baf0-d5cad55bf1cc" providerId="ADAL" clId="{13CD959A-239D-4014-91AF-C844851AD36F}" dt="2022-01-31T09:16:53.664" v="336" actId="179"/>
          <ac:spMkLst>
            <pc:docMk/>
            <pc:sldMk cId="0" sldId="334"/>
            <ac:spMk id="1516" creationId="{00000000-0000-0000-0000-000000000000}"/>
          </ac:spMkLst>
        </pc:spChg>
      </pc:sldChg>
      <pc:sldChg chg="modSp mod modNotes">
        <pc:chgData name="Loos, M.A. (Manuela)" userId="85de514f-d8a4-4ff0-baf0-d5cad55bf1cc" providerId="ADAL" clId="{13CD959A-239D-4014-91AF-C844851AD36F}" dt="2022-01-28T11:35:51.925" v="272" actId="20577"/>
        <pc:sldMkLst>
          <pc:docMk/>
          <pc:sldMk cId="0" sldId="335"/>
        </pc:sldMkLst>
        <pc:spChg chg="mod">
          <ac:chgData name="Loos, M.A. (Manuela)" userId="85de514f-d8a4-4ff0-baf0-d5cad55bf1cc" providerId="ADAL" clId="{13CD959A-239D-4014-91AF-C844851AD36F}" dt="2022-01-28T11:09:30.953" v="182" actId="20577"/>
          <ac:spMkLst>
            <pc:docMk/>
            <pc:sldMk cId="0" sldId="335"/>
            <ac:spMk id="1525" creationId="{00000000-0000-0000-0000-000000000000}"/>
          </ac:spMkLst>
        </pc:spChg>
        <pc:spChg chg="mod">
          <ac:chgData name="Loos, M.A. (Manuela)" userId="85de514f-d8a4-4ff0-baf0-d5cad55bf1cc" providerId="ADAL" clId="{13CD959A-239D-4014-91AF-C844851AD36F}" dt="2022-01-28T11:09:04.809" v="179" actId="20577"/>
          <ac:spMkLst>
            <pc:docMk/>
            <pc:sldMk cId="0" sldId="335"/>
            <ac:spMk id="1528" creationId="{00000000-0000-0000-0000-000000000000}"/>
          </ac:spMkLst>
        </pc:spChg>
      </pc:sldChg>
      <pc:sldChg chg="modSp mod modNotes modNotesTx">
        <pc:chgData name="Loos, M.A. (Manuela)" userId="85de514f-d8a4-4ff0-baf0-d5cad55bf1cc" providerId="ADAL" clId="{13CD959A-239D-4014-91AF-C844851AD36F}" dt="2022-01-31T09:24:23.463" v="353" actId="20577"/>
        <pc:sldMkLst>
          <pc:docMk/>
          <pc:sldMk cId="0" sldId="336"/>
        </pc:sldMkLst>
        <pc:spChg chg="mod">
          <ac:chgData name="Loos, M.A. (Manuela)" userId="85de514f-d8a4-4ff0-baf0-d5cad55bf1cc" providerId="ADAL" clId="{13CD959A-239D-4014-91AF-C844851AD36F}" dt="2022-01-28T11:09:47.482" v="183" actId="12"/>
          <ac:spMkLst>
            <pc:docMk/>
            <pc:sldMk cId="0" sldId="336"/>
            <ac:spMk id="1535" creationId="{00000000-0000-0000-0000-000000000000}"/>
          </ac:spMkLst>
        </pc:spChg>
      </pc:sldChg>
      <pc:sldChg chg="modNotesTx">
        <pc:chgData name="Loos, M.A. (Manuela)" userId="85de514f-d8a4-4ff0-baf0-d5cad55bf1cc" providerId="ADAL" clId="{13CD959A-239D-4014-91AF-C844851AD36F}" dt="2022-01-28T11:10:01.978" v="185" actId="6549"/>
        <pc:sldMkLst>
          <pc:docMk/>
          <pc:sldMk cId="0" sldId="337"/>
        </pc:sldMkLst>
      </pc:sldChg>
      <pc:sldChg chg="modNotes modNotesTx">
        <pc:chgData name="Loos, M.A. (Manuela)" userId="85de514f-d8a4-4ff0-baf0-d5cad55bf1cc" providerId="ADAL" clId="{13CD959A-239D-4014-91AF-C844851AD36F}" dt="2022-01-31T09:24:50.900" v="354" actId="790"/>
        <pc:sldMkLst>
          <pc:docMk/>
          <pc:sldMk cId="0" sldId="338"/>
        </pc:sldMkLst>
      </pc:sldChg>
      <pc:sldChg chg="modSp mod">
        <pc:chgData name="Loos, M.A. (Manuela)" userId="85de514f-d8a4-4ff0-baf0-d5cad55bf1cc" providerId="ADAL" clId="{13CD959A-239D-4014-91AF-C844851AD36F}" dt="2022-01-31T09:17:47.044" v="337" actId="20577"/>
        <pc:sldMkLst>
          <pc:docMk/>
          <pc:sldMk cId="0" sldId="339"/>
        </pc:sldMkLst>
        <pc:spChg chg="mod">
          <ac:chgData name="Loos, M.A. (Manuela)" userId="85de514f-d8a4-4ff0-baf0-d5cad55bf1cc" providerId="ADAL" clId="{13CD959A-239D-4014-91AF-C844851AD36F}" dt="2022-01-31T09:17:47.044" v="337" actId="20577"/>
          <ac:spMkLst>
            <pc:docMk/>
            <pc:sldMk cId="0" sldId="339"/>
            <ac:spMk id="1574" creationId="{00000000-0000-0000-0000-000000000000}"/>
          </ac:spMkLst>
        </pc:spChg>
      </pc:sldChg>
      <pc:sldChg chg="modSp mod modNotesTx">
        <pc:chgData name="Loos, M.A. (Manuela)" userId="85de514f-d8a4-4ff0-baf0-d5cad55bf1cc" providerId="ADAL" clId="{13CD959A-239D-4014-91AF-C844851AD36F}" dt="2022-01-31T09:25:30.014" v="356" actId="790"/>
        <pc:sldMkLst>
          <pc:docMk/>
          <pc:sldMk cId="0" sldId="340"/>
        </pc:sldMkLst>
        <pc:spChg chg="mod">
          <ac:chgData name="Loos, M.A. (Manuela)" userId="85de514f-d8a4-4ff0-baf0-d5cad55bf1cc" providerId="ADAL" clId="{13CD959A-239D-4014-91AF-C844851AD36F}" dt="2022-01-31T09:18:09.607" v="341" actId="255"/>
          <ac:spMkLst>
            <pc:docMk/>
            <pc:sldMk cId="0" sldId="340"/>
            <ac:spMk id="1614" creationId="{00000000-0000-0000-0000-000000000000}"/>
          </ac:spMkLst>
        </pc:spChg>
      </pc:sldChg>
      <pc:sldChg chg="modSp mod modNotes modNotesTx">
        <pc:chgData name="Loos, M.A. (Manuela)" userId="85de514f-d8a4-4ff0-baf0-d5cad55bf1cc" providerId="ADAL" clId="{13CD959A-239D-4014-91AF-C844851AD36F}" dt="2022-01-31T09:25:57.533" v="357" actId="790"/>
        <pc:sldMkLst>
          <pc:docMk/>
          <pc:sldMk cId="0" sldId="341"/>
        </pc:sldMkLst>
        <pc:spChg chg="mod">
          <ac:chgData name="Loos, M.A. (Manuela)" userId="85de514f-d8a4-4ff0-baf0-d5cad55bf1cc" providerId="ADAL" clId="{13CD959A-239D-4014-91AF-C844851AD36F}" dt="2022-01-28T11:11:26.049" v="199" actId="1076"/>
          <ac:spMkLst>
            <pc:docMk/>
            <pc:sldMk cId="0" sldId="341"/>
            <ac:spMk id="1622" creationId="{00000000-0000-0000-0000-000000000000}"/>
          </ac:spMkLst>
        </pc:spChg>
        <pc:spChg chg="mod">
          <ac:chgData name="Loos, M.A. (Manuela)" userId="85de514f-d8a4-4ff0-baf0-d5cad55bf1cc" providerId="ADAL" clId="{13CD959A-239D-4014-91AF-C844851AD36F}" dt="2022-01-28T11:11:18.770" v="198" actId="12"/>
          <ac:spMkLst>
            <pc:docMk/>
            <pc:sldMk cId="0" sldId="341"/>
            <ac:spMk id="1623" creationId="{00000000-0000-0000-0000-000000000000}"/>
          </ac:spMkLst>
        </pc:spChg>
      </pc:sldChg>
      <pc:sldChg chg="modSp mod">
        <pc:chgData name="Loos, M.A. (Manuela)" userId="85de514f-d8a4-4ff0-baf0-d5cad55bf1cc" providerId="ADAL" clId="{13CD959A-239D-4014-91AF-C844851AD36F}" dt="2022-01-28T11:11:37.154" v="202" actId="12"/>
        <pc:sldMkLst>
          <pc:docMk/>
          <pc:sldMk cId="0" sldId="342"/>
        </pc:sldMkLst>
        <pc:spChg chg="mod">
          <ac:chgData name="Loos, M.A. (Manuela)" userId="85de514f-d8a4-4ff0-baf0-d5cad55bf1cc" providerId="ADAL" clId="{13CD959A-239D-4014-91AF-C844851AD36F}" dt="2022-01-28T11:11:37.154" v="202" actId="12"/>
          <ac:spMkLst>
            <pc:docMk/>
            <pc:sldMk cId="0" sldId="342"/>
            <ac:spMk id="1633" creationId="{00000000-0000-0000-0000-000000000000}"/>
          </ac:spMkLst>
        </pc:spChg>
      </pc:sldChg>
      <pc:sldChg chg="modNotes modNotesTx">
        <pc:chgData name="Loos, M.A. (Manuela)" userId="85de514f-d8a4-4ff0-baf0-d5cad55bf1cc" providerId="ADAL" clId="{13CD959A-239D-4014-91AF-C844851AD36F}" dt="2022-01-31T09:26:08.137" v="358" actId="20577"/>
        <pc:sldMkLst>
          <pc:docMk/>
          <pc:sldMk cId="0" sldId="344"/>
        </pc:sldMkLst>
      </pc:sldChg>
      <pc:sldChg chg="modSp mod">
        <pc:chgData name="Loos, M.A. (Manuela)" userId="85de514f-d8a4-4ff0-baf0-d5cad55bf1cc" providerId="ADAL" clId="{13CD959A-239D-4014-91AF-C844851AD36F}" dt="2022-01-31T09:18:23.074" v="342" actId="20577"/>
        <pc:sldMkLst>
          <pc:docMk/>
          <pc:sldMk cId="0" sldId="345"/>
        </pc:sldMkLst>
        <pc:spChg chg="mod">
          <ac:chgData name="Loos, M.A. (Manuela)" userId="85de514f-d8a4-4ff0-baf0-d5cad55bf1cc" providerId="ADAL" clId="{13CD959A-239D-4014-91AF-C844851AD36F}" dt="2022-01-31T09:18:23.074" v="342" actId="20577"/>
          <ac:spMkLst>
            <pc:docMk/>
            <pc:sldMk cId="0" sldId="345"/>
            <ac:spMk id="1673" creationId="{00000000-0000-0000-0000-000000000000}"/>
          </ac:spMkLst>
        </pc:spChg>
      </pc:sldChg>
      <pc:sldChg chg="modSp mod modNotesTx">
        <pc:chgData name="Loos, M.A. (Manuela)" userId="85de514f-d8a4-4ff0-baf0-d5cad55bf1cc" providerId="ADAL" clId="{13CD959A-239D-4014-91AF-C844851AD36F}" dt="2022-01-31T09:27:39.452" v="359" actId="790"/>
        <pc:sldMkLst>
          <pc:docMk/>
          <pc:sldMk cId="0" sldId="346"/>
        </pc:sldMkLst>
        <pc:spChg chg="mod">
          <ac:chgData name="Loos, M.A. (Manuela)" userId="85de514f-d8a4-4ff0-baf0-d5cad55bf1cc" providerId="ADAL" clId="{13CD959A-239D-4014-91AF-C844851AD36F}" dt="2022-01-28T11:12:03.074" v="205" actId="1076"/>
          <ac:spMkLst>
            <pc:docMk/>
            <pc:sldMk cId="0" sldId="346"/>
            <ac:spMk id="1711" creationId="{00000000-0000-0000-0000-000000000000}"/>
          </ac:spMkLst>
        </pc:spChg>
      </pc:sldChg>
      <pc:sldChg chg="modSp mod modNotes modNotesTx">
        <pc:chgData name="Loos, M.A. (Manuela)" userId="85de514f-d8a4-4ff0-baf0-d5cad55bf1cc" providerId="ADAL" clId="{13CD959A-239D-4014-91AF-C844851AD36F}" dt="2022-01-28T11:37:45.830" v="298" actId="20577"/>
        <pc:sldMkLst>
          <pc:docMk/>
          <pc:sldMk cId="0" sldId="347"/>
        </pc:sldMkLst>
        <pc:spChg chg="mod">
          <ac:chgData name="Loos, M.A. (Manuela)" userId="85de514f-d8a4-4ff0-baf0-d5cad55bf1cc" providerId="ADAL" clId="{13CD959A-239D-4014-91AF-C844851AD36F}" dt="2022-01-28T11:12:20.909" v="207" actId="255"/>
          <ac:spMkLst>
            <pc:docMk/>
            <pc:sldMk cId="0" sldId="347"/>
            <ac:spMk id="1723" creationId="{00000000-0000-0000-0000-000000000000}"/>
          </ac:spMkLst>
        </pc:spChg>
      </pc:sldChg>
      <pc:sldChg chg="modSp mod modNotes modNotesTx">
        <pc:chgData name="Loos, M.A. (Manuela)" userId="85de514f-d8a4-4ff0-baf0-d5cad55bf1cc" providerId="ADAL" clId="{13CD959A-239D-4014-91AF-C844851AD36F}" dt="2022-01-31T09:27:53.395" v="360" actId="20577"/>
        <pc:sldMkLst>
          <pc:docMk/>
          <pc:sldMk cId="0" sldId="348"/>
        </pc:sldMkLst>
        <pc:spChg chg="mod">
          <ac:chgData name="Loos, M.A. (Manuela)" userId="85de514f-d8a4-4ff0-baf0-d5cad55bf1cc" providerId="ADAL" clId="{13CD959A-239D-4014-91AF-C844851AD36F}" dt="2022-01-28T11:12:35.708" v="208" actId="12"/>
          <ac:spMkLst>
            <pc:docMk/>
            <pc:sldMk cId="0" sldId="348"/>
            <ac:spMk id="1732" creationId="{00000000-0000-0000-0000-000000000000}"/>
          </ac:spMkLst>
        </pc:spChg>
      </pc:sldChg>
      <pc:sldChg chg="modSp mod modNotes modNotesTx">
        <pc:chgData name="Loos, M.A. (Manuela)" userId="85de514f-d8a4-4ff0-baf0-d5cad55bf1cc" providerId="ADAL" clId="{13CD959A-239D-4014-91AF-C844851AD36F}" dt="2022-01-28T11:38:43.206" v="312" actId="2711"/>
        <pc:sldMkLst>
          <pc:docMk/>
          <pc:sldMk cId="0" sldId="349"/>
        </pc:sldMkLst>
        <pc:spChg chg="mod">
          <ac:chgData name="Loos, M.A. (Manuela)" userId="85de514f-d8a4-4ff0-baf0-d5cad55bf1cc" providerId="ADAL" clId="{13CD959A-239D-4014-91AF-C844851AD36F}" dt="2022-01-28T11:13:53.547" v="222" actId="12"/>
          <ac:spMkLst>
            <pc:docMk/>
            <pc:sldMk cId="0" sldId="349"/>
            <ac:spMk id="1741" creationId="{00000000-0000-0000-0000-000000000000}"/>
          </ac:spMkLst>
        </pc:spChg>
      </pc:sldChg>
      <pc:sldChg chg="modSp mod">
        <pc:chgData name="Loos, M.A. (Manuela)" userId="85de514f-d8a4-4ff0-baf0-d5cad55bf1cc" providerId="ADAL" clId="{13CD959A-239D-4014-91AF-C844851AD36F}" dt="2022-01-31T09:18:43.941" v="343" actId="790"/>
        <pc:sldMkLst>
          <pc:docMk/>
          <pc:sldMk cId="0" sldId="350"/>
        </pc:sldMkLst>
        <pc:spChg chg="mod">
          <ac:chgData name="Loos, M.A. (Manuela)" userId="85de514f-d8a4-4ff0-baf0-d5cad55bf1cc" providerId="ADAL" clId="{13CD959A-239D-4014-91AF-C844851AD36F}" dt="2022-01-31T09:18:43.941" v="343" actId="790"/>
          <ac:spMkLst>
            <pc:docMk/>
            <pc:sldMk cId="0" sldId="350"/>
            <ac:spMk id="1755" creationId="{00000000-0000-0000-0000-000000000000}"/>
          </ac:spMkLst>
        </pc:spChg>
      </pc:sldChg>
      <pc:sldChg chg="modNotesTx">
        <pc:chgData name="Loos, M.A. (Manuela)" userId="85de514f-d8a4-4ff0-baf0-d5cad55bf1cc" providerId="ADAL" clId="{13CD959A-239D-4014-91AF-C844851AD36F}" dt="2022-01-28T11:14:22.507" v="229" actId="20577"/>
        <pc:sldMkLst>
          <pc:docMk/>
          <pc:sldMk cId="0" sldId="351"/>
        </pc:sldMkLst>
      </pc:sldChg>
      <pc:sldChg chg="modSp mod">
        <pc:chgData name="Loos, M.A. (Manuela)" userId="85de514f-d8a4-4ff0-baf0-d5cad55bf1cc" providerId="ADAL" clId="{13CD959A-239D-4014-91AF-C844851AD36F}" dt="2022-01-31T09:06:33.755" v="314" actId="20577"/>
        <pc:sldMkLst>
          <pc:docMk/>
          <pc:sldMk cId="3127357039" sldId="357"/>
        </pc:sldMkLst>
        <pc:spChg chg="mod">
          <ac:chgData name="Loos, M.A. (Manuela)" userId="85de514f-d8a4-4ff0-baf0-d5cad55bf1cc" providerId="ADAL" clId="{13CD959A-239D-4014-91AF-C844851AD36F}" dt="2022-01-31T09:06:33.755" v="314" actId="20577"/>
          <ac:spMkLst>
            <pc:docMk/>
            <pc:sldMk cId="3127357039" sldId="357"/>
            <ac:spMk id="327" creationId="{00000000-0000-0000-0000-000000000000}"/>
          </ac:spMkLst>
        </pc:spChg>
      </pc:sldChg>
      <pc:sldChg chg="modNotesTx">
        <pc:chgData name="Loos, M.A. (Manuela)" userId="85de514f-d8a4-4ff0-baf0-d5cad55bf1cc" providerId="ADAL" clId="{13CD959A-239D-4014-91AF-C844851AD36F}" dt="2022-01-28T10:54:46.300" v="10" actId="12"/>
        <pc:sldMkLst>
          <pc:docMk/>
          <pc:sldMk cId="3357608483" sldId="359"/>
        </pc:sldMkLst>
      </pc:sldChg>
    </pc:docChg>
  </pc:docChgLst>
  <pc:docChgLst>
    <pc:chgData name="Brunsting, S. (Suzanne)" userId="e7a355e2-d96a-4e46-8f22-0ce56c37bf10" providerId="ADAL" clId="{F79FC825-3FEE-4A10-85A0-7166CDB50B4E}"/>
    <pc:docChg chg="undo custSel addSld delSld modSld sldOrd addSection delSection modSection">
      <pc:chgData name="Brunsting, S. (Suzanne)" userId="e7a355e2-d96a-4e46-8f22-0ce56c37bf10" providerId="ADAL" clId="{F79FC825-3FEE-4A10-85A0-7166CDB50B4E}" dt="2022-01-23T20:16:49.054" v="92" actId="17846"/>
      <pc:docMkLst>
        <pc:docMk/>
      </pc:docMkLst>
      <pc:sldChg chg="del">
        <pc:chgData name="Brunsting, S. (Suzanne)" userId="e7a355e2-d96a-4e46-8f22-0ce56c37bf10" providerId="ADAL" clId="{F79FC825-3FEE-4A10-85A0-7166CDB50B4E}" dt="2022-01-23T20:13:33.186" v="0" actId="47"/>
        <pc:sldMkLst>
          <pc:docMk/>
          <pc:sldMk cId="0" sldId="257"/>
        </pc:sldMkLst>
      </pc:sldChg>
      <pc:sldChg chg="del">
        <pc:chgData name="Brunsting, S. (Suzanne)" userId="e7a355e2-d96a-4e46-8f22-0ce56c37bf10" providerId="ADAL" clId="{F79FC825-3FEE-4A10-85A0-7166CDB50B4E}" dt="2022-01-23T20:13:33.186" v="0" actId="47"/>
        <pc:sldMkLst>
          <pc:docMk/>
          <pc:sldMk cId="0" sldId="258"/>
        </pc:sldMkLst>
      </pc:sldChg>
      <pc:sldChg chg="del">
        <pc:chgData name="Brunsting, S. (Suzanne)" userId="e7a355e2-d96a-4e46-8f22-0ce56c37bf10" providerId="ADAL" clId="{F79FC825-3FEE-4A10-85A0-7166CDB50B4E}" dt="2022-01-23T20:13:33.186" v="0" actId="47"/>
        <pc:sldMkLst>
          <pc:docMk/>
          <pc:sldMk cId="0" sldId="259"/>
        </pc:sldMkLst>
      </pc:sldChg>
      <pc:sldChg chg="del">
        <pc:chgData name="Brunsting, S. (Suzanne)" userId="e7a355e2-d96a-4e46-8f22-0ce56c37bf10" providerId="ADAL" clId="{F79FC825-3FEE-4A10-85A0-7166CDB50B4E}" dt="2022-01-23T20:13:33.186" v="0" actId="47"/>
        <pc:sldMkLst>
          <pc:docMk/>
          <pc:sldMk cId="0" sldId="260"/>
        </pc:sldMkLst>
      </pc:sldChg>
      <pc:sldChg chg="del">
        <pc:chgData name="Brunsting, S. (Suzanne)" userId="e7a355e2-d96a-4e46-8f22-0ce56c37bf10" providerId="ADAL" clId="{F79FC825-3FEE-4A10-85A0-7166CDB50B4E}" dt="2022-01-23T20:13:33.186" v="0" actId="47"/>
        <pc:sldMkLst>
          <pc:docMk/>
          <pc:sldMk cId="0" sldId="261"/>
        </pc:sldMkLst>
      </pc:sldChg>
      <pc:sldChg chg="del">
        <pc:chgData name="Brunsting, S. (Suzanne)" userId="e7a355e2-d96a-4e46-8f22-0ce56c37bf10" providerId="ADAL" clId="{F79FC825-3FEE-4A10-85A0-7166CDB50B4E}" dt="2022-01-23T20:13:33.186" v="0" actId="47"/>
        <pc:sldMkLst>
          <pc:docMk/>
          <pc:sldMk cId="0" sldId="262"/>
        </pc:sldMkLst>
      </pc:sldChg>
      <pc:sldChg chg="del">
        <pc:chgData name="Brunsting, S. (Suzanne)" userId="e7a355e2-d96a-4e46-8f22-0ce56c37bf10" providerId="ADAL" clId="{F79FC825-3FEE-4A10-85A0-7166CDB50B4E}" dt="2022-01-23T20:13:33.186" v="0" actId="47"/>
        <pc:sldMkLst>
          <pc:docMk/>
          <pc:sldMk cId="0" sldId="263"/>
        </pc:sldMkLst>
      </pc:sldChg>
      <pc:sldChg chg="del">
        <pc:chgData name="Brunsting, S. (Suzanne)" userId="e7a355e2-d96a-4e46-8f22-0ce56c37bf10" providerId="ADAL" clId="{F79FC825-3FEE-4A10-85A0-7166CDB50B4E}" dt="2022-01-23T20:13:33.186" v="0" actId="47"/>
        <pc:sldMkLst>
          <pc:docMk/>
          <pc:sldMk cId="0" sldId="264"/>
        </pc:sldMkLst>
      </pc:sldChg>
      <pc:sldChg chg="del">
        <pc:chgData name="Brunsting, S. (Suzanne)" userId="e7a355e2-d96a-4e46-8f22-0ce56c37bf10" providerId="ADAL" clId="{F79FC825-3FEE-4A10-85A0-7166CDB50B4E}" dt="2022-01-23T20:13:33.186" v="0" actId="47"/>
        <pc:sldMkLst>
          <pc:docMk/>
          <pc:sldMk cId="0" sldId="265"/>
        </pc:sldMkLst>
      </pc:sldChg>
      <pc:sldChg chg="del">
        <pc:chgData name="Brunsting, S. (Suzanne)" userId="e7a355e2-d96a-4e46-8f22-0ce56c37bf10" providerId="ADAL" clId="{F79FC825-3FEE-4A10-85A0-7166CDB50B4E}" dt="2022-01-23T20:13:33.186" v="0" actId="47"/>
        <pc:sldMkLst>
          <pc:docMk/>
          <pc:sldMk cId="0" sldId="266"/>
        </pc:sldMkLst>
      </pc:sldChg>
      <pc:sldChg chg="del">
        <pc:chgData name="Brunsting, S. (Suzanne)" userId="e7a355e2-d96a-4e46-8f22-0ce56c37bf10" providerId="ADAL" clId="{F79FC825-3FEE-4A10-85A0-7166CDB50B4E}" dt="2022-01-23T20:13:33.186" v="0" actId="47"/>
        <pc:sldMkLst>
          <pc:docMk/>
          <pc:sldMk cId="0" sldId="267"/>
        </pc:sldMkLst>
      </pc:sldChg>
      <pc:sldChg chg="del">
        <pc:chgData name="Brunsting, S. (Suzanne)" userId="e7a355e2-d96a-4e46-8f22-0ce56c37bf10" providerId="ADAL" clId="{F79FC825-3FEE-4A10-85A0-7166CDB50B4E}" dt="2022-01-23T20:13:33.186" v="0" actId="47"/>
        <pc:sldMkLst>
          <pc:docMk/>
          <pc:sldMk cId="0" sldId="268"/>
        </pc:sldMkLst>
      </pc:sldChg>
      <pc:sldChg chg="del">
        <pc:chgData name="Brunsting, S. (Suzanne)" userId="e7a355e2-d96a-4e46-8f22-0ce56c37bf10" providerId="ADAL" clId="{F79FC825-3FEE-4A10-85A0-7166CDB50B4E}" dt="2022-01-23T20:13:33.186" v="0" actId="47"/>
        <pc:sldMkLst>
          <pc:docMk/>
          <pc:sldMk cId="0" sldId="269"/>
        </pc:sldMkLst>
      </pc:sldChg>
      <pc:sldChg chg="del">
        <pc:chgData name="Brunsting, S. (Suzanne)" userId="e7a355e2-d96a-4e46-8f22-0ce56c37bf10" providerId="ADAL" clId="{F79FC825-3FEE-4A10-85A0-7166CDB50B4E}" dt="2022-01-23T20:13:33.186" v="0" actId="47"/>
        <pc:sldMkLst>
          <pc:docMk/>
          <pc:sldMk cId="0" sldId="270"/>
        </pc:sldMkLst>
      </pc:sldChg>
      <pc:sldChg chg="del">
        <pc:chgData name="Brunsting, S. (Suzanne)" userId="e7a355e2-d96a-4e46-8f22-0ce56c37bf10" providerId="ADAL" clId="{F79FC825-3FEE-4A10-85A0-7166CDB50B4E}" dt="2022-01-23T20:13:33.186" v="0" actId="47"/>
        <pc:sldMkLst>
          <pc:docMk/>
          <pc:sldMk cId="0" sldId="271"/>
        </pc:sldMkLst>
      </pc:sldChg>
      <pc:sldChg chg="del">
        <pc:chgData name="Brunsting, S. (Suzanne)" userId="e7a355e2-d96a-4e46-8f22-0ce56c37bf10" providerId="ADAL" clId="{F79FC825-3FEE-4A10-85A0-7166CDB50B4E}" dt="2022-01-23T20:13:33.186" v="0" actId="47"/>
        <pc:sldMkLst>
          <pc:docMk/>
          <pc:sldMk cId="0" sldId="272"/>
        </pc:sldMkLst>
      </pc:sldChg>
      <pc:sldChg chg="del">
        <pc:chgData name="Brunsting, S. (Suzanne)" userId="e7a355e2-d96a-4e46-8f22-0ce56c37bf10" providerId="ADAL" clId="{F79FC825-3FEE-4A10-85A0-7166CDB50B4E}" dt="2022-01-23T20:13:33.186" v="0" actId="47"/>
        <pc:sldMkLst>
          <pc:docMk/>
          <pc:sldMk cId="0" sldId="273"/>
        </pc:sldMkLst>
      </pc:sldChg>
      <pc:sldChg chg="del">
        <pc:chgData name="Brunsting, S. (Suzanne)" userId="e7a355e2-d96a-4e46-8f22-0ce56c37bf10" providerId="ADAL" clId="{F79FC825-3FEE-4A10-85A0-7166CDB50B4E}" dt="2022-01-23T20:13:33.186" v="0" actId="47"/>
        <pc:sldMkLst>
          <pc:docMk/>
          <pc:sldMk cId="0" sldId="274"/>
        </pc:sldMkLst>
      </pc:sldChg>
      <pc:sldChg chg="del">
        <pc:chgData name="Brunsting, S. (Suzanne)" userId="e7a355e2-d96a-4e46-8f22-0ce56c37bf10" providerId="ADAL" clId="{F79FC825-3FEE-4A10-85A0-7166CDB50B4E}" dt="2022-01-23T20:13:33.186" v="0" actId="47"/>
        <pc:sldMkLst>
          <pc:docMk/>
          <pc:sldMk cId="0" sldId="275"/>
        </pc:sldMkLst>
      </pc:sldChg>
      <pc:sldChg chg="del">
        <pc:chgData name="Brunsting, S. (Suzanne)" userId="e7a355e2-d96a-4e46-8f22-0ce56c37bf10" providerId="ADAL" clId="{F79FC825-3FEE-4A10-85A0-7166CDB50B4E}" dt="2022-01-23T20:13:33.186" v="0" actId="47"/>
        <pc:sldMkLst>
          <pc:docMk/>
          <pc:sldMk cId="0" sldId="276"/>
        </pc:sldMkLst>
      </pc:sldChg>
      <pc:sldChg chg="del">
        <pc:chgData name="Brunsting, S. (Suzanne)" userId="e7a355e2-d96a-4e46-8f22-0ce56c37bf10" providerId="ADAL" clId="{F79FC825-3FEE-4A10-85A0-7166CDB50B4E}" dt="2022-01-23T20:13:33.186" v="0" actId="47"/>
        <pc:sldMkLst>
          <pc:docMk/>
          <pc:sldMk cId="0" sldId="277"/>
        </pc:sldMkLst>
      </pc:sldChg>
      <pc:sldChg chg="del">
        <pc:chgData name="Brunsting, S. (Suzanne)" userId="e7a355e2-d96a-4e46-8f22-0ce56c37bf10" providerId="ADAL" clId="{F79FC825-3FEE-4A10-85A0-7166CDB50B4E}" dt="2022-01-23T20:13:33.186" v="0" actId="47"/>
        <pc:sldMkLst>
          <pc:docMk/>
          <pc:sldMk cId="0" sldId="278"/>
        </pc:sldMkLst>
      </pc:sldChg>
      <pc:sldChg chg="del">
        <pc:chgData name="Brunsting, S. (Suzanne)" userId="e7a355e2-d96a-4e46-8f22-0ce56c37bf10" providerId="ADAL" clId="{F79FC825-3FEE-4A10-85A0-7166CDB50B4E}" dt="2022-01-23T20:13:33.186" v="0" actId="47"/>
        <pc:sldMkLst>
          <pc:docMk/>
          <pc:sldMk cId="0" sldId="279"/>
        </pc:sldMkLst>
      </pc:sldChg>
      <pc:sldChg chg="del">
        <pc:chgData name="Brunsting, S. (Suzanne)" userId="e7a355e2-d96a-4e46-8f22-0ce56c37bf10" providerId="ADAL" clId="{F79FC825-3FEE-4A10-85A0-7166CDB50B4E}" dt="2022-01-23T20:13:33.186" v="0" actId="47"/>
        <pc:sldMkLst>
          <pc:docMk/>
          <pc:sldMk cId="0" sldId="280"/>
        </pc:sldMkLst>
      </pc:sldChg>
      <pc:sldChg chg="del">
        <pc:chgData name="Brunsting, S. (Suzanne)" userId="e7a355e2-d96a-4e46-8f22-0ce56c37bf10" providerId="ADAL" clId="{F79FC825-3FEE-4A10-85A0-7166CDB50B4E}" dt="2022-01-23T20:13:33.186" v="0" actId="47"/>
        <pc:sldMkLst>
          <pc:docMk/>
          <pc:sldMk cId="0" sldId="281"/>
        </pc:sldMkLst>
      </pc:sldChg>
      <pc:sldChg chg="del">
        <pc:chgData name="Brunsting, S. (Suzanne)" userId="e7a355e2-d96a-4e46-8f22-0ce56c37bf10" providerId="ADAL" clId="{F79FC825-3FEE-4A10-85A0-7166CDB50B4E}" dt="2022-01-23T20:13:33.186" v="0" actId="47"/>
        <pc:sldMkLst>
          <pc:docMk/>
          <pc:sldMk cId="0" sldId="282"/>
        </pc:sldMkLst>
      </pc:sldChg>
      <pc:sldChg chg="del">
        <pc:chgData name="Brunsting, S. (Suzanne)" userId="e7a355e2-d96a-4e46-8f22-0ce56c37bf10" providerId="ADAL" clId="{F79FC825-3FEE-4A10-85A0-7166CDB50B4E}" dt="2022-01-23T20:13:33.186" v="0" actId="47"/>
        <pc:sldMkLst>
          <pc:docMk/>
          <pc:sldMk cId="0" sldId="283"/>
        </pc:sldMkLst>
      </pc:sldChg>
      <pc:sldChg chg="del">
        <pc:chgData name="Brunsting, S. (Suzanne)" userId="e7a355e2-d96a-4e46-8f22-0ce56c37bf10" providerId="ADAL" clId="{F79FC825-3FEE-4A10-85A0-7166CDB50B4E}" dt="2022-01-23T20:13:33.186" v="0" actId="47"/>
        <pc:sldMkLst>
          <pc:docMk/>
          <pc:sldMk cId="0" sldId="284"/>
        </pc:sldMkLst>
      </pc:sldChg>
      <pc:sldChg chg="del">
        <pc:chgData name="Brunsting, S. (Suzanne)" userId="e7a355e2-d96a-4e46-8f22-0ce56c37bf10" providerId="ADAL" clId="{F79FC825-3FEE-4A10-85A0-7166CDB50B4E}" dt="2022-01-23T20:13:33.186" v="0" actId="47"/>
        <pc:sldMkLst>
          <pc:docMk/>
          <pc:sldMk cId="0" sldId="285"/>
        </pc:sldMkLst>
      </pc:sldChg>
      <pc:sldChg chg="del">
        <pc:chgData name="Brunsting, S. (Suzanne)" userId="e7a355e2-d96a-4e46-8f22-0ce56c37bf10" providerId="ADAL" clId="{F79FC825-3FEE-4A10-85A0-7166CDB50B4E}" dt="2022-01-23T20:13:33.186" v="0" actId="47"/>
        <pc:sldMkLst>
          <pc:docMk/>
          <pc:sldMk cId="0" sldId="286"/>
        </pc:sldMkLst>
      </pc:sldChg>
      <pc:sldChg chg="del">
        <pc:chgData name="Brunsting, S. (Suzanne)" userId="e7a355e2-d96a-4e46-8f22-0ce56c37bf10" providerId="ADAL" clId="{F79FC825-3FEE-4A10-85A0-7166CDB50B4E}" dt="2022-01-23T20:13:33.186" v="0" actId="47"/>
        <pc:sldMkLst>
          <pc:docMk/>
          <pc:sldMk cId="0" sldId="287"/>
        </pc:sldMkLst>
      </pc:sldChg>
      <pc:sldChg chg="del">
        <pc:chgData name="Brunsting, S. (Suzanne)" userId="e7a355e2-d96a-4e46-8f22-0ce56c37bf10" providerId="ADAL" clId="{F79FC825-3FEE-4A10-85A0-7166CDB50B4E}" dt="2022-01-23T20:13:33.186" v="0" actId="47"/>
        <pc:sldMkLst>
          <pc:docMk/>
          <pc:sldMk cId="0" sldId="288"/>
        </pc:sldMkLst>
      </pc:sldChg>
      <pc:sldChg chg="del">
        <pc:chgData name="Brunsting, S. (Suzanne)" userId="e7a355e2-d96a-4e46-8f22-0ce56c37bf10" providerId="ADAL" clId="{F79FC825-3FEE-4A10-85A0-7166CDB50B4E}" dt="2022-01-23T20:13:33.186" v="0" actId="47"/>
        <pc:sldMkLst>
          <pc:docMk/>
          <pc:sldMk cId="0" sldId="289"/>
        </pc:sldMkLst>
      </pc:sldChg>
      <pc:sldChg chg="del">
        <pc:chgData name="Brunsting, S. (Suzanne)" userId="e7a355e2-d96a-4e46-8f22-0ce56c37bf10" providerId="ADAL" clId="{F79FC825-3FEE-4A10-85A0-7166CDB50B4E}" dt="2022-01-23T20:13:33.186" v="0" actId="47"/>
        <pc:sldMkLst>
          <pc:docMk/>
          <pc:sldMk cId="0" sldId="290"/>
        </pc:sldMkLst>
      </pc:sldChg>
      <pc:sldChg chg="del">
        <pc:chgData name="Brunsting, S. (Suzanne)" userId="e7a355e2-d96a-4e46-8f22-0ce56c37bf10" providerId="ADAL" clId="{F79FC825-3FEE-4A10-85A0-7166CDB50B4E}" dt="2022-01-23T20:13:33.186" v="0" actId="47"/>
        <pc:sldMkLst>
          <pc:docMk/>
          <pc:sldMk cId="0" sldId="291"/>
        </pc:sldMkLst>
      </pc:sldChg>
      <pc:sldChg chg="del">
        <pc:chgData name="Brunsting, S. (Suzanne)" userId="e7a355e2-d96a-4e46-8f22-0ce56c37bf10" providerId="ADAL" clId="{F79FC825-3FEE-4A10-85A0-7166CDB50B4E}" dt="2022-01-23T20:13:33.186" v="0" actId="47"/>
        <pc:sldMkLst>
          <pc:docMk/>
          <pc:sldMk cId="0" sldId="292"/>
        </pc:sldMkLst>
      </pc:sldChg>
      <pc:sldChg chg="del">
        <pc:chgData name="Brunsting, S. (Suzanne)" userId="e7a355e2-d96a-4e46-8f22-0ce56c37bf10" providerId="ADAL" clId="{F79FC825-3FEE-4A10-85A0-7166CDB50B4E}" dt="2022-01-23T20:13:33.186" v="0" actId="47"/>
        <pc:sldMkLst>
          <pc:docMk/>
          <pc:sldMk cId="0" sldId="293"/>
        </pc:sldMkLst>
      </pc:sldChg>
      <pc:sldChg chg="del">
        <pc:chgData name="Brunsting, S. (Suzanne)" userId="e7a355e2-d96a-4e46-8f22-0ce56c37bf10" providerId="ADAL" clId="{F79FC825-3FEE-4A10-85A0-7166CDB50B4E}" dt="2022-01-23T20:13:33.186" v="0" actId="47"/>
        <pc:sldMkLst>
          <pc:docMk/>
          <pc:sldMk cId="0" sldId="294"/>
        </pc:sldMkLst>
      </pc:sldChg>
      <pc:sldChg chg="del">
        <pc:chgData name="Brunsting, S. (Suzanne)" userId="e7a355e2-d96a-4e46-8f22-0ce56c37bf10" providerId="ADAL" clId="{F79FC825-3FEE-4A10-85A0-7166CDB50B4E}" dt="2022-01-23T20:13:33.186" v="0" actId="47"/>
        <pc:sldMkLst>
          <pc:docMk/>
          <pc:sldMk cId="0" sldId="295"/>
        </pc:sldMkLst>
      </pc:sldChg>
      <pc:sldChg chg="del">
        <pc:chgData name="Brunsting, S. (Suzanne)" userId="e7a355e2-d96a-4e46-8f22-0ce56c37bf10" providerId="ADAL" clId="{F79FC825-3FEE-4A10-85A0-7166CDB50B4E}" dt="2022-01-23T20:13:33.186" v="0" actId="47"/>
        <pc:sldMkLst>
          <pc:docMk/>
          <pc:sldMk cId="0" sldId="296"/>
        </pc:sldMkLst>
      </pc:sldChg>
      <pc:sldChg chg="del">
        <pc:chgData name="Brunsting, S. (Suzanne)" userId="e7a355e2-d96a-4e46-8f22-0ce56c37bf10" providerId="ADAL" clId="{F79FC825-3FEE-4A10-85A0-7166CDB50B4E}" dt="2022-01-23T20:13:33.186" v="0" actId="47"/>
        <pc:sldMkLst>
          <pc:docMk/>
          <pc:sldMk cId="0" sldId="297"/>
        </pc:sldMkLst>
      </pc:sldChg>
      <pc:sldChg chg="del">
        <pc:chgData name="Brunsting, S. (Suzanne)" userId="e7a355e2-d96a-4e46-8f22-0ce56c37bf10" providerId="ADAL" clId="{F79FC825-3FEE-4A10-85A0-7166CDB50B4E}" dt="2022-01-23T20:13:33.186" v="0" actId="47"/>
        <pc:sldMkLst>
          <pc:docMk/>
          <pc:sldMk cId="0" sldId="298"/>
        </pc:sldMkLst>
      </pc:sldChg>
      <pc:sldChg chg="del">
        <pc:chgData name="Brunsting, S. (Suzanne)" userId="e7a355e2-d96a-4e46-8f22-0ce56c37bf10" providerId="ADAL" clId="{F79FC825-3FEE-4A10-85A0-7166CDB50B4E}" dt="2022-01-23T20:13:33.186" v="0" actId="47"/>
        <pc:sldMkLst>
          <pc:docMk/>
          <pc:sldMk cId="0" sldId="299"/>
        </pc:sldMkLst>
      </pc:sldChg>
      <pc:sldChg chg="del">
        <pc:chgData name="Brunsting, S. (Suzanne)" userId="e7a355e2-d96a-4e46-8f22-0ce56c37bf10" providerId="ADAL" clId="{F79FC825-3FEE-4A10-85A0-7166CDB50B4E}" dt="2022-01-23T20:13:33.186" v="0" actId="47"/>
        <pc:sldMkLst>
          <pc:docMk/>
          <pc:sldMk cId="0" sldId="300"/>
        </pc:sldMkLst>
      </pc:sldChg>
      <pc:sldChg chg="del">
        <pc:chgData name="Brunsting, S. (Suzanne)" userId="e7a355e2-d96a-4e46-8f22-0ce56c37bf10" providerId="ADAL" clId="{F79FC825-3FEE-4A10-85A0-7166CDB50B4E}" dt="2022-01-23T20:13:33.186" v="0" actId="47"/>
        <pc:sldMkLst>
          <pc:docMk/>
          <pc:sldMk cId="0" sldId="301"/>
        </pc:sldMkLst>
      </pc:sldChg>
      <pc:sldChg chg="del">
        <pc:chgData name="Brunsting, S. (Suzanne)" userId="e7a355e2-d96a-4e46-8f22-0ce56c37bf10" providerId="ADAL" clId="{F79FC825-3FEE-4A10-85A0-7166CDB50B4E}" dt="2022-01-23T20:13:33.186" v="0" actId="47"/>
        <pc:sldMkLst>
          <pc:docMk/>
          <pc:sldMk cId="0" sldId="302"/>
        </pc:sldMkLst>
      </pc:sldChg>
      <pc:sldChg chg="del">
        <pc:chgData name="Brunsting, S. (Suzanne)" userId="e7a355e2-d96a-4e46-8f22-0ce56c37bf10" providerId="ADAL" clId="{F79FC825-3FEE-4A10-85A0-7166CDB50B4E}" dt="2022-01-23T20:13:33.186" v="0" actId="47"/>
        <pc:sldMkLst>
          <pc:docMk/>
          <pc:sldMk cId="0" sldId="303"/>
        </pc:sldMkLst>
      </pc:sldChg>
      <pc:sldChg chg="del">
        <pc:chgData name="Brunsting, S. (Suzanne)" userId="e7a355e2-d96a-4e46-8f22-0ce56c37bf10" providerId="ADAL" clId="{F79FC825-3FEE-4A10-85A0-7166CDB50B4E}" dt="2022-01-23T20:13:33.186" v="0" actId="47"/>
        <pc:sldMkLst>
          <pc:docMk/>
          <pc:sldMk cId="0" sldId="304"/>
        </pc:sldMkLst>
      </pc:sldChg>
      <pc:sldChg chg="del">
        <pc:chgData name="Brunsting, S. (Suzanne)" userId="e7a355e2-d96a-4e46-8f22-0ce56c37bf10" providerId="ADAL" clId="{F79FC825-3FEE-4A10-85A0-7166CDB50B4E}" dt="2022-01-23T20:13:33.186" v="0" actId="47"/>
        <pc:sldMkLst>
          <pc:docMk/>
          <pc:sldMk cId="0" sldId="305"/>
        </pc:sldMkLst>
      </pc:sldChg>
      <pc:sldChg chg="del">
        <pc:chgData name="Brunsting, S. (Suzanne)" userId="e7a355e2-d96a-4e46-8f22-0ce56c37bf10" providerId="ADAL" clId="{F79FC825-3FEE-4A10-85A0-7166CDB50B4E}" dt="2022-01-23T20:13:33.186" v="0" actId="47"/>
        <pc:sldMkLst>
          <pc:docMk/>
          <pc:sldMk cId="0" sldId="306"/>
        </pc:sldMkLst>
      </pc:sldChg>
      <pc:sldChg chg="del">
        <pc:chgData name="Brunsting, S. (Suzanne)" userId="e7a355e2-d96a-4e46-8f22-0ce56c37bf10" providerId="ADAL" clId="{F79FC825-3FEE-4A10-85A0-7166CDB50B4E}" dt="2022-01-23T20:13:33.186" v="0" actId="47"/>
        <pc:sldMkLst>
          <pc:docMk/>
          <pc:sldMk cId="0" sldId="307"/>
        </pc:sldMkLst>
      </pc:sldChg>
      <pc:sldChg chg="del">
        <pc:chgData name="Brunsting, S. (Suzanne)" userId="e7a355e2-d96a-4e46-8f22-0ce56c37bf10" providerId="ADAL" clId="{F79FC825-3FEE-4A10-85A0-7166CDB50B4E}" dt="2022-01-23T20:13:33.186" v="0" actId="47"/>
        <pc:sldMkLst>
          <pc:docMk/>
          <pc:sldMk cId="0" sldId="308"/>
        </pc:sldMkLst>
      </pc:sldChg>
      <pc:sldChg chg="modSp mod">
        <pc:chgData name="Brunsting, S. (Suzanne)" userId="e7a355e2-d96a-4e46-8f22-0ce56c37bf10" providerId="ADAL" clId="{F79FC825-3FEE-4A10-85A0-7166CDB50B4E}" dt="2022-01-23T20:15:47.608" v="91" actId="6549"/>
        <pc:sldMkLst>
          <pc:docMk/>
          <pc:sldMk cId="0" sldId="310"/>
        </pc:sldMkLst>
        <pc:spChg chg="mod">
          <ac:chgData name="Brunsting, S. (Suzanne)" userId="e7a355e2-d96a-4e46-8f22-0ce56c37bf10" providerId="ADAL" clId="{F79FC825-3FEE-4A10-85A0-7166CDB50B4E}" dt="2022-01-23T20:15:47.608" v="91" actId="6549"/>
          <ac:spMkLst>
            <pc:docMk/>
            <pc:sldMk cId="0" sldId="310"/>
            <ac:spMk id="1175" creationId="{00000000-0000-0000-0000-000000000000}"/>
          </ac:spMkLst>
        </pc:spChg>
      </pc:sldChg>
      <pc:sldChg chg="del">
        <pc:chgData name="Brunsting, S. (Suzanne)" userId="e7a355e2-d96a-4e46-8f22-0ce56c37bf10" providerId="ADAL" clId="{F79FC825-3FEE-4A10-85A0-7166CDB50B4E}" dt="2022-01-23T20:13:33.186" v="0" actId="47"/>
        <pc:sldMkLst>
          <pc:docMk/>
          <pc:sldMk cId="3167313870" sldId="353"/>
        </pc:sldMkLst>
      </pc:sldChg>
      <pc:sldChg chg="del">
        <pc:chgData name="Brunsting, S. (Suzanne)" userId="e7a355e2-d96a-4e46-8f22-0ce56c37bf10" providerId="ADAL" clId="{F79FC825-3FEE-4A10-85A0-7166CDB50B4E}" dt="2022-01-23T20:13:33.186" v="0" actId="47"/>
        <pc:sldMkLst>
          <pc:docMk/>
          <pc:sldMk cId="4258975795" sldId="354"/>
        </pc:sldMkLst>
      </pc:sldChg>
      <pc:sldChg chg="del">
        <pc:chgData name="Brunsting, S. (Suzanne)" userId="e7a355e2-d96a-4e46-8f22-0ce56c37bf10" providerId="ADAL" clId="{F79FC825-3FEE-4A10-85A0-7166CDB50B4E}" dt="2022-01-23T20:13:33.186" v="0" actId="47"/>
        <pc:sldMkLst>
          <pc:docMk/>
          <pc:sldMk cId="3878308036" sldId="355"/>
        </pc:sldMkLst>
      </pc:sldChg>
      <pc:sldChg chg="ord">
        <pc:chgData name="Brunsting, S. (Suzanne)" userId="e7a355e2-d96a-4e46-8f22-0ce56c37bf10" providerId="ADAL" clId="{F79FC825-3FEE-4A10-85A0-7166CDB50B4E}" dt="2022-01-23T20:14:04.398" v="14"/>
        <pc:sldMkLst>
          <pc:docMk/>
          <pc:sldMk cId="2417158395" sldId="356"/>
        </pc:sldMkLst>
      </pc:sldChg>
      <pc:sldChg chg="ord">
        <pc:chgData name="Brunsting, S. (Suzanne)" userId="e7a355e2-d96a-4e46-8f22-0ce56c37bf10" providerId="ADAL" clId="{F79FC825-3FEE-4A10-85A0-7166CDB50B4E}" dt="2022-01-23T20:14:04.398" v="14"/>
        <pc:sldMkLst>
          <pc:docMk/>
          <pc:sldMk cId="3127357039" sldId="357"/>
        </pc:sldMkLst>
      </pc:sldChg>
      <pc:sldChg chg="new del">
        <pc:chgData name="Brunsting, S. (Suzanne)" userId="e7a355e2-d96a-4e46-8f22-0ce56c37bf10" providerId="ADAL" clId="{F79FC825-3FEE-4A10-85A0-7166CDB50B4E}" dt="2022-01-23T20:14:54.030" v="17" actId="680"/>
        <pc:sldMkLst>
          <pc:docMk/>
          <pc:sldMk cId="1099782109" sldId="361"/>
        </pc:sldMkLst>
      </pc:sldChg>
    </pc:docChg>
  </pc:docChgLst>
  <pc:docChgLst>
    <pc:chgData name="Veum, K.C. (Karina)" userId="d8424d43-78d6-488d-9a80-7deaba6f6ddd" providerId="ADAL" clId="{BC5C19A4-0CE4-4D8D-BFE3-5DD13B9AEB19}"/>
    <pc:docChg chg="modSld">
      <pc:chgData name="Veum, K.C. (Karina)" userId="d8424d43-78d6-488d-9a80-7deaba6f6ddd" providerId="ADAL" clId="{BC5C19A4-0CE4-4D8D-BFE3-5DD13B9AEB19}" dt="2022-01-27T21:11:21.733" v="186" actId="790"/>
      <pc:docMkLst>
        <pc:docMk/>
      </pc:docMkLst>
      <pc:sldChg chg="modNotesTx">
        <pc:chgData name="Veum, K.C. (Karina)" userId="d8424d43-78d6-488d-9a80-7deaba6f6ddd" providerId="ADAL" clId="{BC5C19A4-0CE4-4D8D-BFE3-5DD13B9AEB19}" dt="2022-01-27T20:50:36.312" v="21" actId="790"/>
        <pc:sldMkLst>
          <pc:docMk/>
          <pc:sldMk cId="0" sldId="310"/>
        </pc:sldMkLst>
      </pc:sldChg>
      <pc:sldChg chg="modNotesTx">
        <pc:chgData name="Veum, K.C. (Karina)" userId="d8424d43-78d6-488d-9a80-7deaba6f6ddd" providerId="ADAL" clId="{BC5C19A4-0CE4-4D8D-BFE3-5DD13B9AEB19}" dt="2022-01-27T20:51:12.909" v="26" actId="790"/>
        <pc:sldMkLst>
          <pc:docMk/>
          <pc:sldMk cId="0" sldId="312"/>
        </pc:sldMkLst>
      </pc:sldChg>
      <pc:sldChg chg="modNotesTx">
        <pc:chgData name="Veum, K.C. (Karina)" userId="d8424d43-78d6-488d-9a80-7deaba6f6ddd" providerId="ADAL" clId="{BC5C19A4-0CE4-4D8D-BFE3-5DD13B9AEB19}" dt="2022-01-27T20:51:34.722" v="32" actId="790"/>
        <pc:sldMkLst>
          <pc:docMk/>
          <pc:sldMk cId="0" sldId="314"/>
        </pc:sldMkLst>
      </pc:sldChg>
      <pc:sldChg chg="modNotesTx">
        <pc:chgData name="Veum, K.C. (Karina)" userId="d8424d43-78d6-488d-9a80-7deaba6f6ddd" providerId="ADAL" clId="{BC5C19A4-0CE4-4D8D-BFE3-5DD13B9AEB19}" dt="2022-01-27T20:51:59.190" v="37" actId="790"/>
        <pc:sldMkLst>
          <pc:docMk/>
          <pc:sldMk cId="0" sldId="315"/>
        </pc:sldMkLst>
      </pc:sldChg>
      <pc:sldChg chg="modSp mod">
        <pc:chgData name="Veum, K.C. (Karina)" userId="d8424d43-78d6-488d-9a80-7deaba6f6ddd" providerId="ADAL" clId="{BC5C19A4-0CE4-4D8D-BFE3-5DD13B9AEB19}" dt="2022-01-27T20:52:53.454" v="38" actId="790"/>
        <pc:sldMkLst>
          <pc:docMk/>
          <pc:sldMk cId="0" sldId="316"/>
        </pc:sldMkLst>
        <pc:spChg chg="mod">
          <ac:chgData name="Veum, K.C. (Karina)" userId="d8424d43-78d6-488d-9a80-7deaba6f6ddd" providerId="ADAL" clId="{BC5C19A4-0CE4-4D8D-BFE3-5DD13B9AEB19}" dt="2022-01-27T20:52:53.454" v="38" actId="790"/>
          <ac:spMkLst>
            <pc:docMk/>
            <pc:sldMk cId="0" sldId="316"/>
            <ac:spMk id="1299" creationId="{00000000-0000-0000-0000-000000000000}"/>
          </ac:spMkLst>
        </pc:spChg>
      </pc:sldChg>
      <pc:sldChg chg="modSp mod modNotesTx">
        <pc:chgData name="Veum, K.C. (Karina)" userId="d8424d43-78d6-488d-9a80-7deaba6f6ddd" providerId="ADAL" clId="{BC5C19A4-0CE4-4D8D-BFE3-5DD13B9AEB19}" dt="2022-01-27T20:53:31.003" v="41" actId="790"/>
        <pc:sldMkLst>
          <pc:docMk/>
          <pc:sldMk cId="0" sldId="317"/>
        </pc:sldMkLst>
        <pc:spChg chg="mod">
          <ac:chgData name="Veum, K.C. (Karina)" userId="d8424d43-78d6-488d-9a80-7deaba6f6ddd" providerId="ADAL" clId="{BC5C19A4-0CE4-4D8D-BFE3-5DD13B9AEB19}" dt="2022-01-27T20:53:31.003" v="41" actId="790"/>
          <ac:spMkLst>
            <pc:docMk/>
            <pc:sldMk cId="0" sldId="317"/>
            <ac:spMk id="1312" creationId="{00000000-0000-0000-0000-000000000000}"/>
          </ac:spMkLst>
        </pc:spChg>
      </pc:sldChg>
      <pc:sldChg chg="modSp mod">
        <pc:chgData name="Veum, K.C. (Karina)" userId="d8424d43-78d6-488d-9a80-7deaba6f6ddd" providerId="ADAL" clId="{BC5C19A4-0CE4-4D8D-BFE3-5DD13B9AEB19}" dt="2022-01-27T20:54:01.414" v="42" actId="790"/>
        <pc:sldMkLst>
          <pc:docMk/>
          <pc:sldMk cId="0" sldId="320"/>
        </pc:sldMkLst>
        <pc:spChg chg="mod">
          <ac:chgData name="Veum, K.C. (Karina)" userId="d8424d43-78d6-488d-9a80-7deaba6f6ddd" providerId="ADAL" clId="{BC5C19A4-0CE4-4D8D-BFE3-5DD13B9AEB19}" dt="2022-01-27T20:54:01.414" v="42" actId="790"/>
          <ac:spMkLst>
            <pc:docMk/>
            <pc:sldMk cId="0" sldId="320"/>
            <ac:spMk id="1387" creationId="{00000000-0000-0000-0000-000000000000}"/>
          </ac:spMkLst>
        </pc:spChg>
      </pc:sldChg>
      <pc:sldChg chg="modNotesTx">
        <pc:chgData name="Veum, K.C. (Karina)" userId="d8424d43-78d6-488d-9a80-7deaba6f6ddd" providerId="ADAL" clId="{BC5C19A4-0CE4-4D8D-BFE3-5DD13B9AEB19}" dt="2022-01-27T20:54:45.672" v="43" actId="790"/>
        <pc:sldMkLst>
          <pc:docMk/>
          <pc:sldMk cId="0" sldId="321"/>
        </pc:sldMkLst>
      </pc:sldChg>
      <pc:sldChg chg="modNotesTx">
        <pc:chgData name="Veum, K.C. (Karina)" userId="d8424d43-78d6-488d-9a80-7deaba6f6ddd" providerId="ADAL" clId="{BC5C19A4-0CE4-4D8D-BFE3-5DD13B9AEB19}" dt="2022-01-27T20:56:05.328" v="71" actId="20577"/>
        <pc:sldMkLst>
          <pc:docMk/>
          <pc:sldMk cId="0" sldId="322"/>
        </pc:sldMkLst>
      </pc:sldChg>
      <pc:sldChg chg="modSp mod modNotesTx">
        <pc:chgData name="Veum, K.C. (Karina)" userId="d8424d43-78d6-488d-9a80-7deaba6f6ddd" providerId="ADAL" clId="{BC5C19A4-0CE4-4D8D-BFE3-5DD13B9AEB19}" dt="2022-01-27T20:56:44.612" v="75" actId="790"/>
        <pc:sldMkLst>
          <pc:docMk/>
          <pc:sldMk cId="0" sldId="324"/>
        </pc:sldMkLst>
        <pc:spChg chg="mod">
          <ac:chgData name="Veum, K.C. (Karina)" userId="d8424d43-78d6-488d-9a80-7deaba6f6ddd" providerId="ADAL" clId="{BC5C19A4-0CE4-4D8D-BFE3-5DD13B9AEB19}" dt="2022-01-27T20:56:25.321" v="73" actId="790"/>
          <ac:spMkLst>
            <pc:docMk/>
            <pc:sldMk cId="0" sldId="324"/>
            <ac:spMk id="1426" creationId="{00000000-0000-0000-0000-000000000000}"/>
          </ac:spMkLst>
        </pc:spChg>
      </pc:sldChg>
      <pc:sldChg chg="modSp mod">
        <pc:chgData name="Veum, K.C. (Karina)" userId="d8424d43-78d6-488d-9a80-7deaba6f6ddd" providerId="ADAL" clId="{BC5C19A4-0CE4-4D8D-BFE3-5DD13B9AEB19}" dt="2022-01-27T20:57:02.246" v="76" actId="790"/>
        <pc:sldMkLst>
          <pc:docMk/>
          <pc:sldMk cId="0" sldId="325"/>
        </pc:sldMkLst>
        <pc:graphicFrameChg chg="modGraphic">
          <ac:chgData name="Veum, K.C. (Karina)" userId="d8424d43-78d6-488d-9a80-7deaba6f6ddd" providerId="ADAL" clId="{BC5C19A4-0CE4-4D8D-BFE3-5DD13B9AEB19}" dt="2022-01-27T20:57:02.246" v="76" actId="790"/>
          <ac:graphicFrameMkLst>
            <pc:docMk/>
            <pc:sldMk cId="0" sldId="325"/>
            <ac:graphicFrameMk id="1436" creationId="{00000000-0000-0000-0000-000000000000}"/>
          </ac:graphicFrameMkLst>
        </pc:graphicFrameChg>
      </pc:sldChg>
      <pc:sldChg chg="modNotesTx">
        <pc:chgData name="Veum, K.C. (Karina)" userId="d8424d43-78d6-488d-9a80-7deaba6f6ddd" providerId="ADAL" clId="{BC5C19A4-0CE4-4D8D-BFE3-5DD13B9AEB19}" dt="2022-01-27T20:57:16.844" v="77" actId="790"/>
        <pc:sldMkLst>
          <pc:docMk/>
          <pc:sldMk cId="0" sldId="326"/>
        </pc:sldMkLst>
      </pc:sldChg>
      <pc:sldChg chg="modSp mod">
        <pc:chgData name="Veum, K.C. (Karina)" userId="d8424d43-78d6-488d-9a80-7deaba6f6ddd" providerId="ADAL" clId="{BC5C19A4-0CE4-4D8D-BFE3-5DD13B9AEB19}" dt="2022-01-27T20:59:35.618" v="101" actId="20577"/>
        <pc:sldMkLst>
          <pc:docMk/>
          <pc:sldMk cId="0" sldId="328"/>
        </pc:sldMkLst>
        <pc:spChg chg="mod">
          <ac:chgData name="Veum, K.C. (Karina)" userId="d8424d43-78d6-488d-9a80-7deaba6f6ddd" providerId="ADAL" clId="{BC5C19A4-0CE4-4D8D-BFE3-5DD13B9AEB19}" dt="2022-01-27T20:59:21.996" v="100" actId="20577"/>
          <ac:spMkLst>
            <pc:docMk/>
            <pc:sldMk cId="0" sldId="328"/>
            <ac:spMk id="1460" creationId="{00000000-0000-0000-0000-000000000000}"/>
          </ac:spMkLst>
        </pc:spChg>
        <pc:spChg chg="mod">
          <ac:chgData name="Veum, K.C. (Karina)" userId="d8424d43-78d6-488d-9a80-7deaba6f6ddd" providerId="ADAL" clId="{BC5C19A4-0CE4-4D8D-BFE3-5DD13B9AEB19}" dt="2022-01-27T20:59:35.618" v="101" actId="20577"/>
          <ac:spMkLst>
            <pc:docMk/>
            <pc:sldMk cId="0" sldId="328"/>
            <ac:spMk id="1461" creationId="{00000000-0000-0000-0000-000000000000}"/>
          </ac:spMkLst>
        </pc:spChg>
      </pc:sldChg>
      <pc:sldChg chg="modSp mod">
        <pc:chgData name="Veum, K.C. (Karina)" userId="d8424d43-78d6-488d-9a80-7deaba6f6ddd" providerId="ADAL" clId="{BC5C19A4-0CE4-4D8D-BFE3-5DD13B9AEB19}" dt="2022-01-27T21:03:11.246" v="103" actId="6549"/>
        <pc:sldMkLst>
          <pc:docMk/>
          <pc:sldMk cId="0" sldId="330"/>
        </pc:sldMkLst>
        <pc:spChg chg="mod">
          <ac:chgData name="Veum, K.C. (Karina)" userId="d8424d43-78d6-488d-9a80-7deaba6f6ddd" providerId="ADAL" clId="{BC5C19A4-0CE4-4D8D-BFE3-5DD13B9AEB19}" dt="2022-01-27T21:03:11.246" v="103" actId="6549"/>
          <ac:spMkLst>
            <pc:docMk/>
            <pc:sldMk cId="0" sldId="330"/>
            <ac:spMk id="1480" creationId="{00000000-0000-0000-0000-000000000000}"/>
          </ac:spMkLst>
        </pc:spChg>
      </pc:sldChg>
      <pc:sldChg chg="modSp mod">
        <pc:chgData name="Veum, K.C. (Karina)" userId="d8424d43-78d6-488d-9a80-7deaba6f6ddd" providerId="ADAL" clId="{BC5C19A4-0CE4-4D8D-BFE3-5DD13B9AEB19}" dt="2022-01-27T21:04:23.566" v="107" actId="20577"/>
        <pc:sldMkLst>
          <pc:docMk/>
          <pc:sldMk cId="0" sldId="332"/>
        </pc:sldMkLst>
        <pc:spChg chg="mod">
          <ac:chgData name="Veum, K.C. (Karina)" userId="d8424d43-78d6-488d-9a80-7deaba6f6ddd" providerId="ADAL" clId="{BC5C19A4-0CE4-4D8D-BFE3-5DD13B9AEB19}" dt="2022-01-27T21:04:23.566" v="107" actId="20577"/>
          <ac:spMkLst>
            <pc:docMk/>
            <pc:sldMk cId="0" sldId="332"/>
            <ac:spMk id="2" creationId="{7DCF58C4-CAA5-4F12-A892-96C4F442D9D8}"/>
          </ac:spMkLst>
        </pc:spChg>
      </pc:sldChg>
      <pc:sldChg chg="modSp mod">
        <pc:chgData name="Veum, K.C. (Karina)" userId="d8424d43-78d6-488d-9a80-7deaba6f6ddd" providerId="ADAL" clId="{BC5C19A4-0CE4-4D8D-BFE3-5DD13B9AEB19}" dt="2022-01-27T21:05:13.178" v="108" actId="20577"/>
        <pc:sldMkLst>
          <pc:docMk/>
          <pc:sldMk cId="0" sldId="333"/>
        </pc:sldMkLst>
        <pc:spChg chg="mod">
          <ac:chgData name="Veum, K.C. (Karina)" userId="d8424d43-78d6-488d-9a80-7deaba6f6ddd" providerId="ADAL" clId="{BC5C19A4-0CE4-4D8D-BFE3-5DD13B9AEB19}" dt="2022-01-27T21:05:13.178" v="108" actId="20577"/>
          <ac:spMkLst>
            <pc:docMk/>
            <pc:sldMk cId="0" sldId="333"/>
            <ac:spMk id="1507" creationId="{00000000-0000-0000-0000-000000000000}"/>
          </ac:spMkLst>
        </pc:spChg>
      </pc:sldChg>
      <pc:sldChg chg="modSp mod">
        <pc:chgData name="Veum, K.C. (Karina)" userId="d8424d43-78d6-488d-9a80-7deaba6f6ddd" providerId="ADAL" clId="{BC5C19A4-0CE4-4D8D-BFE3-5DD13B9AEB19}" dt="2022-01-27T21:07:17.266" v="121" actId="20577"/>
        <pc:sldMkLst>
          <pc:docMk/>
          <pc:sldMk cId="0" sldId="335"/>
        </pc:sldMkLst>
        <pc:spChg chg="mod">
          <ac:chgData name="Veum, K.C. (Karina)" userId="d8424d43-78d6-488d-9a80-7deaba6f6ddd" providerId="ADAL" clId="{BC5C19A4-0CE4-4D8D-BFE3-5DD13B9AEB19}" dt="2022-01-27T21:06:31.431" v="115" actId="179"/>
          <ac:spMkLst>
            <pc:docMk/>
            <pc:sldMk cId="0" sldId="335"/>
            <ac:spMk id="1525" creationId="{00000000-0000-0000-0000-000000000000}"/>
          </ac:spMkLst>
        </pc:spChg>
        <pc:spChg chg="mod">
          <ac:chgData name="Veum, K.C. (Karina)" userId="d8424d43-78d6-488d-9a80-7deaba6f6ddd" providerId="ADAL" clId="{BC5C19A4-0CE4-4D8D-BFE3-5DD13B9AEB19}" dt="2022-01-27T21:07:17.266" v="121" actId="20577"/>
          <ac:spMkLst>
            <pc:docMk/>
            <pc:sldMk cId="0" sldId="335"/>
            <ac:spMk id="1528" creationId="{00000000-0000-0000-0000-000000000000}"/>
          </ac:spMkLst>
        </pc:spChg>
      </pc:sldChg>
      <pc:sldChg chg="modSp mod modNotesTx">
        <pc:chgData name="Veum, K.C. (Karina)" userId="d8424d43-78d6-488d-9a80-7deaba6f6ddd" providerId="ADAL" clId="{BC5C19A4-0CE4-4D8D-BFE3-5DD13B9AEB19}" dt="2022-01-27T21:08:16.746" v="128" actId="790"/>
        <pc:sldMkLst>
          <pc:docMk/>
          <pc:sldMk cId="0" sldId="337"/>
        </pc:sldMkLst>
        <pc:spChg chg="mod">
          <ac:chgData name="Veum, K.C. (Karina)" userId="d8424d43-78d6-488d-9a80-7deaba6f6ddd" providerId="ADAL" clId="{BC5C19A4-0CE4-4D8D-BFE3-5DD13B9AEB19}" dt="2022-01-27T21:07:59.145" v="122" actId="790"/>
          <ac:spMkLst>
            <pc:docMk/>
            <pc:sldMk cId="0" sldId="337"/>
            <ac:spMk id="1549" creationId="{00000000-0000-0000-0000-000000000000}"/>
          </ac:spMkLst>
        </pc:spChg>
      </pc:sldChg>
      <pc:sldChg chg="modSp mod">
        <pc:chgData name="Veum, K.C. (Karina)" userId="d8424d43-78d6-488d-9a80-7deaba6f6ddd" providerId="ADAL" clId="{BC5C19A4-0CE4-4D8D-BFE3-5DD13B9AEB19}" dt="2022-01-27T21:09:38.481" v="129" actId="790"/>
        <pc:sldMkLst>
          <pc:docMk/>
          <pc:sldMk cId="0" sldId="342"/>
        </pc:sldMkLst>
        <pc:graphicFrameChg chg="modGraphic">
          <ac:chgData name="Veum, K.C. (Karina)" userId="d8424d43-78d6-488d-9a80-7deaba6f6ddd" providerId="ADAL" clId="{BC5C19A4-0CE4-4D8D-BFE3-5DD13B9AEB19}" dt="2022-01-27T21:09:38.481" v="129" actId="790"/>
          <ac:graphicFrameMkLst>
            <pc:docMk/>
            <pc:sldMk cId="0" sldId="342"/>
            <ac:graphicFrameMk id="1636" creationId="{00000000-0000-0000-0000-000000000000}"/>
          </ac:graphicFrameMkLst>
        </pc:graphicFrameChg>
      </pc:sldChg>
      <pc:sldChg chg="modNotesTx">
        <pc:chgData name="Veum, K.C. (Karina)" userId="d8424d43-78d6-488d-9a80-7deaba6f6ddd" providerId="ADAL" clId="{BC5C19A4-0CE4-4D8D-BFE3-5DD13B9AEB19}" dt="2022-01-27T21:09:55.309" v="130" actId="790"/>
        <pc:sldMkLst>
          <pc:docMk/>
          <pc:sldMk cId="0" sldId="344"/>
        </pc:sldMkLst>
      </pc:sldChg>
      <pc:sldChg chg="modSp mod">
        <pc:chgData name="Veum, K.C. (Karina)" userId="d8424d43-78d6-488d-9a80-7deaba6f6ddd" providerId="ADAL" clId="{BC5C19A4-0CE4-4D8D-BFE3-5DD13B9AEB19}" dt="2022-01-27T21:10:31.679" v="181" actId="1035"/>
        <pc:sldMkLst>
          <pc:docMk/>
          <pc:sldMk cId="0" sldId="346"/>
        </pc:sldMkLst>
        <pc:spChg chg="mod">
          <ac:chgData name="Veum, K.C. (Karina)" userId="d8424d43-78d6-488d-9a80-7deaba6f6ddd" providerId="ADAL" clId="{BC5C19A4-0CE4-4D8D-BFE3-5DD13B9AEB19}" dt="2022-01-27T21:10:31.679" v="181" actId="1035"/>
          <ac:spMkLst>
            <pc:docMk/>
            <pc:sldMk cId="0" sldId="346"/>
            <ac:spMk id="1716" creationId="{00000000-0000-0000-0000-000000000000}"/>
          </ac:spMkLst>
        </pc:spChg>
      </pc:sldChg>
      <pc:sldChg chg="modNotesTx">
        <pc:chgData name="Veum, K.C. (Karina)" userId="d8424d43-78d6-488d-9a80-7deaba6f6ddd" providerId="ADAL" clId="{BC5C19A4-0CE4-4D8D-BFE3-5DD13B9AEB19}" dt="2022-01-27T21:11:21.733" v="186" actId="790"/>
        <pc:sldMkLst>
          <pc:docMk/>
          <pc:sldMk cId="0" sldId="351"/>
        </pc:sldMkLst>
      </pc:sldChg>
      <pc:sldChg chg="modSp mod">
        <pc:chgData name="Veum, K.C. (Karina)" userId="d8424d43-78d6-488d-9a80-7deaba6f6ddd" providerId="ADAL" clId="{BC5C19A4-0CE4-4D8D-BFE3-5DD13B9AEB19}" dt="2022-01-27T20:49:08.520" v="10" actId="115"/>
        <pc:sldMkLst>
          <pc:docMk/>
          <pc:sldMk cId="2417158395" sldId="356"/>
        </pc:sldMkLst>
        <pc:spChg chg="mod">
          <ac:chgData name="Veum, K.C. (Karina)" userId="d8424d43-78d6-488d-9a80-7deaba6f6ddd" providerId="ADAL" clId="{BC5C19A4-0CE4-4D8D-BFE3-5DD13B9AEB19}" dt="2022-01-27T20:49:08.520" v="10" actId="115"/>
          <ac:spMkLst>
            <pc:docMk/>
            <pc:sldMk cId="2417158395" sldId="356"/>
            <ac:spMk id="315" creationId="{00000000-0000-0000-0000-000000000000}"/>
          </ac:spMkLst>
        </pc:spChg>
      </pc:sldChg>
      <pc:sldChg chg="modSp mod">
        <pc:chgData name="Veum, K.C. (Karina)" userId="d8424d43-78d6-488d-9a80-7deaba6f6ddd" providerId="ADAL" clId="{BC5C19A4-0CE4-4D8D-BFE3-5DD13B9AEB19}" dt="2022-01-27T20:49:31.167" v="11" actId="6549"/>
        <pc:sldMkLst>
          <pc:docMk/>
          <pc:sldMk cId="3127357039" sldId="357"/>
        </pc:sldMkLst>
        <pc:spChg chg="mod">
          <ac:chgData name="Veum, K.C. (Karina)" userId="d8424d43-78d6-488d-9a80-7deaba6f6ddd" providerId="ADAL" clId="{BC5C19A4-0CE4-4D8D-BFE3-5DD13B9AEB19}" dt="2022-01-27T20:49:31.167" v="11" actId="6549"/>
          <ac:spMkLst>
            <pc:docMk/>
            <pc:sldMk cId="3127357039" sldId="357"/>
            <ac:spMk id="327" creationId="{00000000-0000-0000-0000-000000000000}"/>
          </ac:spMkLst>
        </pc:spChg>
      </pc:sldChg>
      <pc:sldChg chg="modNotesTx">
        <pc:chgData name="Veum, K.C. (Karina)" userId="d8424d43-78d6-488d-9a80-7deaba6f6ddd" providerId="ADAL" clId="{BC5C19A4-0CE4-4D8D-BFE3-5DD13B9AEB19}" dt="2022-01-27T20:50:17.207" v="16" actId="790"/>
        <pc:sldMkLst>
          <pc:docMk/>
          <pc:sldMk cId="3357608483" sldId="359"/>
        </pc:sldMkLst>
      </pc:sldChg>
    </pc:docChg>
  </pc:docChgLst>
  <pc:docChgLst>
    <pc:chgData name="Hermans, L.M. (Laurie)" userId="1770d95c-0f90-4c9b-8767-1d90d954d849" providerId="ADAL" clId="{701A7E4D-41A1-4B9C-B9B0-F88D3B00CB93}"/>
    <pc:docChg chg="undo custSel modSld">
      <pc:chgData name="Hermans, L.M. (Laurie)" userId="1770d95c-0f90-4c9b-8767-1d90d954d849" providerId="ADAL" clId="{701A7E4D-41A1-4B9C-B9B0-F88D3B00CB93}" dt="2022-01-20T11:57:52.642" v="2289" actId="12"/>
      <pc:docMkLst>
        <pc:docMk/>
      </pc:docMkLst>
      <pc:sldChg chg="delSp mod">
        <pc:chgData name="Hermans, L.M. (Laurie)" userId="1770d95c-0f90-4c9b-8767-1d90d954d849" providerId="ADAL" clId="{701A7E4D-41A1-4B9C-B9B0-F88D3B00CB93}" dt="2022-01-20T11:02:55.598" v="1" actId="478"/>
        <pc:sldMkLst>
          <pc:docMk/>
          <pc:sldMk cId="0" sldId="318"/>
        </pc:sldMkLst>
        <pc:spChg chg="del">
          <ac:chgData name="Hermans, L.M. (Laurie)" userId="1770d95c-0f90-4c9b-8767-1d90d954d849" providerId="ADAL" clId="{701A7E4D-41A1-4B9C-B9B0-F88D3B00CB93}" dt="2022-01-20T11:02:55.598" v="1" actId="478"/>
          <ac:spMkLst>
            <pc:docMk/>
            <pc:sldMk cId="0" sldId="318"/>
            <ac:spMk id="1319" creationId="{00000000-0000-0000-0000-000000000000}"/>
          </ac:spMkLst>
        </pc:spChg>
      </pc:sldChg>
      <pc:sldChg chg="modSp mod">
        <pc:chgData name="Hermans, L.M. (Laurie)" userId="1770d95c-0f90-4c9b-8767-1d90d954d849" providerId="ADAL" clId="{701A7E4D-41A1-4B9C-B9B0-F88D3B00CB93}" dt="2022-01-20T11:14:24.261" v="751" actId="15"/>
        <pc:sldMkLst>
          <pc:docMk/>
          <pc:sldMk cId="0" sldId="320"/>
        </pc:sldMkLst>
        <pc:spChg chg="mod">
          <ac:chgData name="Hermans, L.M. (Laurie)" userId="1770d95c-0f90-4c9b-8767-1d90d954d849" providerId="ADAL" clId="{701A7E4D-41A1-4B9C-B9B0-F88D3B00CB93}" dt="2022-01-20T11:14:24.261" v="751" actId="15"/>
          <ac:spMkLst>
            <pc:docMk/>
            <pc:sldMk cId="0" sldId="320"/>
            <ac:spMk id="1387" creationId="{00000000-0000-0000-0000-000000000000}"/>
          </ac:spMkLst>
        </pc:spChg>
      </pc:sldChg>
      <pc:sldChg chg="modSp mod addCm delCm modCm modNotesTx">
        <pc:chgData name="Hermans, L.M. (Laurie)" userId="1770d95c-0f90-4c9b-8767-1d90d954d849" providerId="ADAL" clId="{701A7E4D-41A1-4B9C-B9B0-F88D3B00CB93}" dt="2022-01-20T11:07:50.388" v="455" actId="1592"/>
        <pc:sldMkLst>
          <pc:docMk/>
          <pc:sldMk cId="0" sldId="321"/>
        </pc:sldMkLst>
        <pc:spChg chg="mod">
          <ac:chgData name="Hermans, L.M. (Laurie)" userId="1770d95c-0f90-4c9b-8767-1d90d954d849" providerId="ADAL" clId="{701A7E4D-41A1-4B9C-B9B0-F88D3B00CB93}" dt="2022-01-20T11:04:46.848" v="2" actId="20577"/>
          <ac:spMkLst>
            <pc:docMk/>
            <pc:sldMk cId="0" sldId="321"/>
            <ac:spMk id="1394" creationId="{00000000-0000-0000-0000-000000000000}"/>
          </ac:spMkLst>
        </pc:spChg>
      </pc:sldChg>
      <pc:sldChg chg="modSp mod modNotesTx">
        <pc:chgData name="Hermans, L.M. (Laurie)" userId="1770d95c-0f90-4c9b-8767-1d90d954d849" providerId="ADAL" clId="{701A7E4D-41A1-4B9C-B9B0-F88D3B00CB93}" dt="2022-01-20T11:14:02.804" v="745" actId="15"/>
        <pc:sldMkLst>
          <pc:docMk/>
          <pc:sldMk cId="0" sldId="322"/>
        </pc:sldMkLst>
        <pc:spChg chg="mod">
          <ac:chgData name="Hermans, L.M. (Laurie)" userId="1770d95c-0f90-4c9b-8767-1d90d954d849" providerId="ADAL" clId="{701A7E4D-41A1-4B9C-B9B0-F88D3B00CB93}" dt="2022-01-20T11:14:02.804" v="745" actId="15"/>
          <ac:spMkLst>
            <pc:docMk/>
            <pc:sldMk cId="0" sldId="322"/>
            <ac:spMk id="1402" creationId="{00000000-0000-0000-0000-000000000000}"/>
          </ac:spMkLst>
        </pc:spChg>
      </pc:sldChg>
      <pc:sldChg chg="modSp mod addCm modCm">
        <pc:chgData name="Hermans, L.M. (Laurie)" userId="1770d95c-0f90-4c9b-8767-1d90d954d849" providerId="ADAL" clId="{701A7E4D-41A1-4B9C-B9B0-F88D3B00CB93}" dt="2022-01-20T11:29:55.349" v="1295" actId="20577"/>
        <pc:sldMkLst>
          <pc:docMk/>
          <pc:sldMk cId="0" sldId="323"/>
        </pc:sldMkLst>
        <pc:spChg chg="mod">
          <ac:chgData name="Hermans, L.M. (Laurie)" userId="1770d95c-0f90-4c9b-8767-1d90d954d849" providerId="ADAL" clId="{701A7E4D-41A1-4B9C-B9B0-F88D3B00CB93}" dt="2022-01-20T11:29:55.349" v="1295" actId="20577"/>
          <ac:spMkLst>
            <pc:docMk/>
            <pc:sldMk cId="0" sldId="323"/>
            <ac:spMk id="1412" creationId="{00000000-0000-0000-0000-000000000000}"/>
          </ac:spMkLst>
        </pc:spChg>
      </pc:sldChg>
      <pc:sldChg chg="modSp mod addCm modCm modNotesTx">
        <pc:chgData name="Hermans, L.M. (Laurie)" userId="1770d95c-0f90-4c9b-8767-1d90d954d849" providerId="ADAL" clId="{701A7E4D-41A1-4B9C-B9B0-F88D3B00CB93}" dt="2022-01-20T11:19:06.288" v="938" actId="114"/>
        <pc:sldMkLst>
          <pc:docMk/>
          <pc:sldMk cId="0" sldId="324"/>
        </pc:sldMkLst>
        <pc:spChg chg="mod">
          <ac:chgData name="Hermans, L.M. (Laurie)" userId="1770d95c-0f90-4c9b-8767-1d90d954d849" providerId="ADAL" clId="{701A7E4D-41A1-4B9C-B9B0-F88D3B00CB93}" dt="2022-01-20T11:17:18.506" v="796" actId="1076"/>
          <ac:spMkLst>
            <pc:docMk/>
            <pc:sldMk cId="0" sldId="324"/>
            <ac:spMk id="1420" creationId="{00000000-0000-0000-0000-000000000000}"/>
          </ac:spMkLst>
        </pc:spChg>
        <pc:spChg chg="mod">
          <ac:chgData name="Hermans, L.M. (Laurie)" userId="1770d95c-0f90-4c9b-8767-1d90d954d849" providerId="ADAL" clId="{701A7E4D-41A1-4B9C-B9B0-F88D3B00CB93}" dt="2022-01-20T11:18:17.720" v="889" actId="20577"/>
          <ac:spMkLst>
            <pc:docMk/>
            <pc:sldMk cId="0" sldId="324"/>
            <ac:spMk id="1426" creationId="{00000000-0000-0000-0000-000000000000}"/>
          </ac:spMkLst>
        </pc:spChg>
      </pc:sldChg>
      <pc:sldChg chg="addSp delSp modSp mod addCm modCm modNotesTx">
        <pc:chgData name="Hermans, L.M. (Laurie)" userId="1770d95c-0f90-4c9b-8767-1d90d954d849" providerId="ADAL" clId="{701A7E4D-41A1-4B9C-B9B0-F88D3B00CB93}" dt="2022-01-20T11:29:29.293" v="1289"/>
        <pc:sldMkLst>
          <pc:docMk/>
          <pc:sldMk cId="0" sldId="325"/>
        </pc:sldMkLst>
        <pc:spChg chg="add del mod">
          <ac:chgData name="Hermans, L.M. (Laurie)" userId="1770d95c-0f90-4c9b-8767-1d90d954d849" providerId="ADAL" clId="{701A7E4D-41A1-4B9C-B9B0-F88D3B00CB93}" dt="2022-01-20T11:25:44.647" v="992" actId="478"/>
          <ac:spMkLst>
            <pc:docMk/>
            <pc:sldMk cId="0" sldId="325"/>
            <ac:spMk id="2" creationId="{8F3BC8F6-549A-43D5-8639-9B147C01FE70}"/>
          </ac:spMkLst>
        </pc:spChg>
        <pc:spChg chg="mod">
          <ac:chgData name="Hermans, L.M. (Laurie)" userId="1770d95c-0f90-4c9b-8767-1d90d954d849" providerId="ADAL" clId="{701A7E4D-41A1-4B9C-B9B0-F88D3B00CB93}" dt="2022-01-20T11:26:20.507" v="1056" actId="1076"/>
          <ac:spMkLst>
            <pc:docMk/>
            <pc:sldMk cId="0" sldId="325"/>
            <ac:spMk id="1432" creationId="{00000000-0000-0000-0000-000000000000}"/>
          </ac:spMkLst>
        </pc:spChg>
        <pc:spChg chg="del mod">
          <ac:chgData name="Hermans, L.M. (Laurie)" userId="1770d95c-0f90-4c9b-8767-1d90d954d849" providerId="ADAL" clId="{701A7E4D-41A1-4B9C-B9B0-F88D3B00CB93}" dt="2022-01-20T11:24:09.154" v="963" actId="478"/>
          <ac:spMkLst>
            <pc:docMk/>
            <pc:sldMk cId="0" sldId="325"/>
            <ac:spMk id="1433" creationId="{00000000-0000-0000-0000-000000000000}"/>
          </ac:spMkLst>
        </pc:spChg>
        <pc:graphicFrameChg chg="mod modGraphic">
          <ac:chgData name="Hermans, L.M. (Laurie)" userId="1770d95c-0f90-4c9b-8767-1d90d954d849" providerId="ADAL" clId="{701A7E4D-41A1-4B9C-B9B0-F88D3B00CB93}" dt="2022-01-20T11:27:41.892" v="1087" actId="20577"/>
          <ac:graphicFrameMkLst>
            <pc:docMk/>
            <pc:sldMk cId="0" sldId="325"/>
            <ac:graphicFrameMk id="1436" creationId="{00000000-0000-0000-0000-000000000000}"/>
          </ac:graphicFrameMkLst>
        </pc:graphicFrameChg>
      </pc:sldChg>
      <pc:sldChg chg="modSp mod modNotesTx">
        <pc:chgData name="Hermans, L.M. (Laurie)" userId="1770d95c-0f90-4c9b-8767-1d90d954d849" providerId="ADAL" clId="{701A7E4D-41A1-4B9C-B9B0-F88D3B00CB93}" dt="2022-01-20T11:29:40.284" v="1291" actId="113"/>
        <pc:sldMkLst>
          <pc:docMk/>
          <pc:sldMk cId="0" sldId="326"/>
        </pc:sldMkLst>
        <pc:spChg chg="mod">
          <ac:chgData name="Hermans, L.M. (Laurie)" userId="1770d95c-0f90-4c9b-8767-1d90d954d849" providerId="ADAL" clId="{701A7E4D-41A1-4B9C-B9B0-F88D3B00CB93}" dt="2022-01-20T11:29:40.284" v="1291" actId="113"/>
          <ac:spMkLst>
            <pc:docMk/>
            <pc:sldMk cId="0" sldId="326"/>
            <ac:spMk id="1443" creationId="{00000000-0000-0000-0000-000000000000}"/>
          </ac:spMkLst>
        </pc:spChg>
      </pc:sldChg>
      <pc:sldChg chg="modSp mod">
        <pc:chgData name="Hermans, L.M. (Laurie)" userId="1770d95c-0f90-4c9b-8767-1d90d954d849" providerId="ADAL" clId="{701A7E4D-41A1-4B9C-B9B0-F88D3B00CB93}" dt="2022-01-20T11:30:33.024" v="1299" actId="20577"/>
        <pc:sldMkLst>
          <pc:docMk/>
          <pc:sldMk cId="0" sldId="328"/>
        </pc:sldMkLst>
        <pc:spChg chg="mod">
          <ac:chgData name="Hermans, L.M. (Laurie)" userId="1770d95c-0f90-4c9b-8767-1d90d954d849" providerId="ADAL" clId="{701A7E4D-41A1-4B9C-B9B0-F88D3B00CB93}" dt="2022-01-20T11:30:33.024" v="1299" actId="20577"/>
          <ac:spMkLst>
            <pc:docMk/>
            <pc:sldMk cId="0" sldId="328"/>
            <ac:spMk id="1461" creationId="{00000000-0000-0000-0000-000000000000}"/>
          </ac:spMkLst>
        </pc:spChg>
      </pc:sldChg>
      <pc:sldChg chg="modSp mod">
        <pc:chgData name="Hermans, L.M. (Laurie)" userId="1770d95c-0f90-4c9b-8767-1d90d954d849" providerId="ADAL" clId="{701A7E4D-41A1-4B9C-B9B0-F88D3B00CB93}" dt="2022-01-20T11:41:32.711" v="1315" actId="20577"/>
        <pc:sldMkLst>
          <pc:docMk/>
          <pc:sldMk cId="0" sldId="329"/>
        </pc:sldMkLst>
        <pc:spChg chg="mod">
          <ac:chgData name="Hermans, L.M. (Laurie)" userId="1770d95c-0f90-4c9b-8767-1d90d954d849" providerId="ADAL" clId="{701A7E4D-41A1-4B9C-B9B0-F88D3B00CB93}" dt="2022-01-20T11:41:32.711" v="1315" actId="20577"/>
          <ac:spMkLst>
            <pc:docMk/>
            <pc:sldMk cId="0" sldId="329"/>
            <ac:spMk id="1470" creationId="{00000000-0000-0000-0000-000000000000}"/>
          </ac:spMkLst>
        </pc:spChg>
      </pc:sldChg>
      <pc:sldChg chg="modSp mod">
        <pc:chgData name="Hermans, L.M. (Laurie)" userId="1770d95c-0f90-4c9b-8767-1d90d954d849" providerId="ADAL" clId="{701A7E4D-41A1-4B9C-B9B0-F88D3B00CB93}" dt="2022-01-20T11:43:52.781" v="1340" actId="1076"/>
        <pc:sldMkLst>
          <pc:docMk/>
          <pc:sldMk cId="0" sldId="331"/>
        </pc:sldMkLst>
        <pc:spChg chg="mod">
          <ac:chgData name="Hermans, L.M. (Laurie)" userId="1770d95c-0f90-4c9b-8767-1d90d954d849" providerId="ADAL" clId="{701A7E4D-41A1-4B9C-B9B0-F88D3B00CB93}" dt="2022-01-20T11:43:52.781" v="1340" actId="1076"/>
          <ac:spMkLst>
            <pc:docMk/>
            <pc:sldMk cId="0" sldId="331"/>
            <ac:spMk id="1488" creationId="{00000000-0000-0000-0000-000000000000}"/>
          </ac:spMkLst>
        </pc:spChg>
        <pc:spChg chg="mod">
          <ac:chgData name="Hermans, L.M. (Laurie)" userId="1770d95c-0f90-4c9b-8767-1d90d954d849" providerId="ADAL" clId="{701A7E4D-41A1-4B9C-B9B0-F88D3B00CB93}" dt="2022-01-20T11:43:06.406" v="1328" actId="1076"/>
          <ac:spMkLst>
            <pc:docMk/>
            <pc:sldMk cId="0" sldId="331"/>
            <ac:spMk id="1489" creationId="{00000000-0000-0000-0000-000000000000}"/>
          </ac:spMkLst>
        </pc:spChg>
        <pc:graphicFrameChg chg="mod modGraphic">
          <ac:chgData name="Hermans, L.M. (Laurie)" userId="1770d95c-0f90-4c9b-8767-1d90d954d849" providerId="ADAL" clId="{701A7E4D-41A1-4B9C-B9B0-F88D3B00CB93}" dt="2022-01-20T11:43:34.820" v="1335" actId="1076"/>
          <ac:graphicFrameMkLst>
            <pc:docMk/>
            <pc:sldMk cId="0" sldId="331"/>
            <ac:graphicFrameMk id="1491" creationId="{00000000-0000-0000-0000-000000000000}"/>
          </ac:graphicFrameMkLst>
        </pc:graphicFrameChg>
      </pc:sldChg>
      <pc:sldChg chg="addSp delSp modSp mod">
        <pc:chgData name="Hermans, L.M. (Laurie)" userId="1770d95c-0f90-4c9b-8767-1d90d954d849" providerId="ADAL" clId="{701A7E4D-41A1-4B9C-B9B0-F88D3B00CB93}" dt="2022-01-20T11:44:25.086" v="1357" actId="1076"/>
        <pc:sldMkLst>
          <pc:docMk/>
          <pc:sldMk cId="0" sldId="332"/>
        </pc:sldMkLst>
        <pc:spChg chg="add mod">
          <ac:chgData name="Hermans, L.M. (Laurie)" userId="1770d95c-0f90-4c9b-8767-1d90d954d849" providerId="ADAL" clId="{701A7E4D-41A1-4B9C-B9B0-F88D3B00CB93}" dt="2022-01-20T11:44:25.086" v="1357" actId="1076"/>
          <ac:spMkLst>
            <pc:docMk/>
            <pc:sldMk cId="0" sldId="332"/>
            <ac:spMk id="2" creationId="{7DCF58C4-CAA5-4F12-A892-96C4F442D9D8}"/>
          </ac:spMkLst>
        </pc:spChg>
        <pc:spChg chg="del mod">
          <ac:chgData name="Hermans, L.M. (Laurie)" userId="1770d95c-0f90-4c9b-8767-1d90d954d849" providerId="ADAL" clId="{701A7E4D-41A1-4B9C-B9B0-F88D3B00CB93}" dt="2022-01-20T11:44:02.993" v="1342" actId="478"/>
          <ac:spMkLst>
            <pc:docMk/>
            <pc:sldMk cId="0" sldId="332"/>
            <ac:spMk id="1498" creationId="{00000000-0000-0000-0000-000000000000}"/>
          </ac:spMkLst>
        </pc:spChg>
      </pc:sldChg>
      <pc:sldChg chg="modSp mod addCm modNotesTx">
        <pc:chgData name="Hermans, L.M. (Laurie)" userId="1770d95c-0f90-4c9b-8767-1d90d954d849" providerId="ADAL" clId="{701A7E4D-41A1-4B9C-B9B0-F88D3B00CB93}" dt="2022-01-20T11:47:20.832" v="1427" actId="6549"/>
        <pc:sldMkLst>
          <pc:docMk/>
          <pc:sldMk cId="0" sldId="333"/>
        </pc:sldMkLst>
        <pc:spChg chg="mod">
          <ac:chgData name="Hermans, L.M. (Laurie)" userId="1770d95c-0f90-4c9b-8767-1d90d954d849" providerId="ADAL" clId="{701A7E4D-41A1-4B9C-B9B0-F88D3B00CB93}" dt="2022-01-20T11:47:20.832" v="1427" actId="6549"/>
          <ac:spMkLst>
            <pc:docMk/>
            <pc:sldMk cId="0" sldId="333"/>
            <ac:spMk id="1507" creationId="{00000000-0000-0000-0000-000000000000}"/>
          </ac:spMkLst>
        </pc:spChg>
      </pc:sldChg>
      <pc:sldChg chg="modSp mod addCm modNotesTx">
        <pc:chgData name="Hermans, L.M. (Laurie)" userId="1770d95c-0f90-4c9b-8767-1d90d954d849" providerId="ADAL" clId="{701A7E4D-41A1-4B9C-B9B0-F88D3B00CB93}" dt="2022-01-20T11:52:20.879" v="2002" actId="1589"/>
        <pc:sldMkLst>
          <pc:docMk/>
          <pc:sldMk cId="0" sldId="334"/>
        </pc:sldMkLst>
        <pc:spChg chg="mod">
          <ac:chgData name="Hermans, L.M. (Laurie)" userId="1770d95c-0f90-4c9b-8767-1d90d954d849" providerId="ADAL" clId="{701A7E4D-41A1-4B9C-B9B0-F88D3B00CB93}" dt="2022-01-20T11:50:25.399" v="1745" actId="20577"/>
          <ac:spMkLst>
            <pc:docMk/>
            <pc:sldMk cId="0" sldId="334"/>
            <ac:spMk id="1516" creationId="{00000000-0000-0000-0000-000000000000}"/>
          </ac:spMkLst>
        </pc:spChg>
      </pc:sldChg>
      <pc:sldChg chg="modSp mod addCm modCm modNotesTx">
        <pc:chgData name="Hermans, L.M. (Laurie)" userId="1770d95c-0f90-4c9b-8767-1d90d954d849" providerId="ADAL" clId="{701A7E4D-41A1-4B9C-B9B0-F88D3B00CB93}" dt="2022-01-20T11:53:59.330" v="2020"/>
        <pc:sldMkLst>
          <pc:docMk/>
          <pc:sldMk cId="0" sldId="335"/>
        </pc:sldMkLst>
        <pc:spChg chg="mod">
          <ac:chgData name="Hermans, L.M. (Laurie)" userId="1770d95c-0f90-4c9b-8767-1d90d954d849" providerId="ADAL" clId="{701A7E4D-41A1-4B9C-B9B0-F88D3B00CB93}" dt="2022-01-20T11:52:35.515" v="2003" actId="6549"/>
          <ac:spMkLst>
            <pc:docMk/>
            <pc:sldMk cId="0" sldId="335"/>
            <ac:spMk id="1528" creationId="{00000000-0000-0000-0000-000000000000}"/>
          </ac:spMkLst>
        </pc:spChg>
      </pc:sldChg>
      <pc:sldChg chg="modSp mod">
        <pc:chgData name="Hermans, L.M. (Laurie)" userId="1770d95c-0f90-4c9b-8767-1d90d954d849" providerId="ADAL" clId="{701A7E4D-41A1-4B9C-B9B0-F88D3B00CB93}" dt="2022-01-20T11:53:10.191" v="2009" actId="6549"/>
        <pc:sldMkLst>
          <pc:docMk/>
          <pc:sldMk cId="0" sldId="336"/>
        </pc:sldMkLst>
        <pc:spChg chg="mod">
          <ac:chgData name="Hermans, L.M. (Laurie)" userId="1770d95c-0f90-4c9b-8767-1d90d954d849" providerId="ADAL" clId="{701A7E4D-41A1-4B9C-B9B0-F88D3B00CB93}" dt="2022-01-20T11:53:10.191" v="2009" actId="6549"/>
          <ac:spMkLst>
            <pc:docMk/>
            <pc:sldMk cId="0" sldId="336"/>
            <ac:spMk id="1535" creationId="{00000000-0000-0000-0000-000000000000}"/>
          </ac:spMkLst>
        </pc:spChg>
      </pc:sldChg>
      <pc:sldChg chg="modSp mod addCm delCm modCm">
        <pc:chgData name="Hermans, L.M. (Laurie)" userId="1770d95c-0f90-4c9b-8767-1d90d954d849" providerId="ADAL" clId="{701A7E4D-41A1-4B9C-B9B0-F88D3B00CB93}" dt="2022-01-20T11:55:44.214" v="2281" actId="6549"/>
        <pc:sldMkLst>
          <pc:docMk/>
          <pc:sldMk cId="0" sldId="337"/>
        </pc:sldMkLst>
        <pc:spChg chg="mod">
          <ac:chgData name="Hermans, L.M. (Laurie)" userId="1770d95c-0f90-4c9b-8767-1d90d954d849" providerId="ADAL" clId="{701A7E4D-41A1-4B9C-B9B0-F88D3B00CB93}" dt="2022-01-20T11:55:44.214" v="2281" actId="6549"/>
          <ac:spMkLst>
            <pc:docMk/>
            <pc:sldMk cId="0" sldId="337"/>
            <ac:spMk id="1549" creationId="{00000000-0000-0000-0000-000000000000}"/>
          </ac:spMkLst>
        </pc:spChg>
      </pc:sldChg>
      <pc:sldChg chg="modSp mod">
        <pc:chgData name="Hermans, L.M. (Laurie)" userId="1770d95c-0f90-4c9b-8767-1d90d954d849" providerId="ADAL" clId="{701A7E4D-41A1-4B9C-B9B0-F88D3B00CB93}" dt="2022-01-20T11:56:00.766" v="2282" actId="12"/>
        <pc:sldMkLst>
          <pc:docMk/>
          <pc:sldMk cId="0" sldId="340"/>
        </pc:sldMkLst>
        <pc:spChg chg="mod">
          <ac:chgData name="Hermans, L.M. (Laurie)" userId="1770d95c-0f90-4c9b-8767-1d90d954d849" providerId="ADAL" clId="{701A7E4D-41A1-4B9C-B9B0-F88D3B00CB93}" dt="2022-01-20T11:56:00.766" v="2282" actId="12"/>
          <ac:spMkLst>
            <pc:docMk/>
            <pc:sldMk cId="0" sldId="340"/>
            <ac:spMk id="1614" creationId="{00000000-0000-0000-0000-000000000000}"/>
          </ac:spMkLst>
        </pc:spChg>
      </pc:sldChg>
      <pc:sldChg chg="addCm">
        <pc:chgData name="Hermans, L.M. (Laurie)" userId="1770d95c-0f90-4c9b-8767-1d90d954d849" providerId="ADAL" clId="{701A7E4D-41A1-4B9C-B9B0-F88D3B00CB93}" dt="2022-01-20T11:57:14.933" v="2284" actId="1589"/>
        <pc:sldMkLst>
          <pc:docMk/>
          <pc:sldMk cId="0" sldId="342"/>
        </pc:sldMkLst>
      </pc:sldChg>
      <pc:sldChg chg="modCm">
        <pc:chgData name="Hermans, L.M. (Laurie)" userId="1770d95c-0f90-4c9b-8767-1d90d954d849" providerId="ADAL" clId="{701A7E4D-41A1-4B9C-B9B0-F88D3B00CB93}" dt="2022-01-18T14:23:05.385" v="0"/>
        <pc:sldMkLst>
          <pc:docMk/>
          <pc:sldMk cId="0" sldId="344"/>
        </pc:sldMkLst>
      </pc:sldChg>
      <pc:sldChg chg="modSp mod">
        <pc:chgData name="Hermans, L.M. (Laurie)" userId="1770d95c-0f90-4c9b-8767-1d90d954d849" providerId="ADAL" clId="{701A7E4D-41A1-4B9C-B9B0-F88D3B00CB93}" dt="2022-01-20T11:57:29.272" v="2285" actId="12"/>
        <pc:sldMkLst>
          <pc:docMk/>
          <pc:sldMk cId="0" sldId="347"/>
        </pc:sldMkLst>
        <pc:spChg chg="mod">
          <ac:chgData name="Hermans, L.M. (Laurie)" userId="1770d95c-0f90-4c9b-8767-1d90d954d849" providerId="ADAL" clId="{701A7E4D-41A1-4B9C-B9B0-F88D3B00CB93}" dt="2022-01-20T11:57:29.272" v="2285" actId="12"/>
          <ac:spMkLst>
            <pc:docMk/>
            <pc:sldMk cId="0" sldId="347"/>
            <ac:spMk id="1723" creationId="{00000000-0000-0000-0000-000000000000}"/>
          </ac:spMkLst>
        </pc:spChg>
      </pc:sldChg>
      <pc:sldChg chg="modSp mod">
        <pc:chgData name="Hermans, L.M. (Laurie)" userId="1770d95c-0f90-4c9b-8767-1d90d954d849" providerId="ADAL" clId="{701A7E4D-41A1-4B9C-B9B0-F88D3B00CB93}" dt="2022-01-20T11:57:46.664" v="2287" actId="20577"/>
        <pc:sldMkLst>
          <pc:docMk/>
          <pc:sldMk cId="0" sldId="348"/>
        </pc:sldMkLst>
        <pc:spChg chg="mod">
          <ac:chgData name="Hermans, L.M. (Laurie)" userId="1770d95c-0f90-4c9b-8767-1d90d954d849" providerId="ADAL" clId="{701A7E4D-41A1-4B9C-B9B0-F88D3B00CB93}" dt="2022-01-20T11:57:46.664" v="2287" actId="20577"/>
          <ac:spMkLst>
            <pc:docMk/>
            <pc:sldMk cId="0" sldId="348"/>
            <ac:spMk id="1732" creationId="{00000000-0000-0000-0000-000000000000}"/>
          </ac:spMkLst>
        </pc:spChg>
      </pc:sldChg>
      <pc:sldChg chg="modSp mod">
        <pc:chgData name="Hermans, L.M. (Laurie)" userId="1770d95c-0f90-4c9b-8767-1d90d954d849" providerId="ADAL" clId="{701A7E4D-41A1-4B9C-B9B0-F88D3B00CB93}" dt="2022-01-20T11:57:52.642" v="2289" actId="12"/>
        <pc:sldMkLst>
          <pc:docMk/>
          <pc:sldMk cId="0" sldId="349"/>
        </pc:sldMkLst>
        <pc:spChg chg="mod">
          <ac:chgData name="Hermans, L.M. (Laurie)" userId="1770d95c-0f90-4c9b-8767-1d90d954d849" providerId="ADAL" clId="{701A7E4D-41A1-4B9C-B9B0-F88D3B00CB93}" dt="2022-01-20T11:57:52.642" v="2289" actId="12"/>
          <ac:spMkLst>
            <pc:docMk/>
            <pc:sldMk cId="0" sldId="349"/>
            <ac:spMk id="1741" creationId="{00000000-0000-0000-0000-000000000000}"/>
          </ac:spMkLst>
        </pc:spChg>
      </pc:sldChg>
    </pc:docChg>
  </pc:docChgLst>
  <pc:docChgLst>
    <pc:chgData name="Greco, A. (Angela)" userId="efd9182e-7e05-4734-8137-a5e585736b34" providerId="ADAL" clId="{B4B3E3DC-65D0-4BFB-9E46-E4731B0873C1}"/>
    <pc:docChg chg="undo redo custSel modSld">
      <pc:chgData name="Greco, A. (Angela)" userId="efd9182e-7e05-4734-8137-a5e585736b34" providerId="ADAL" clId="{B4B3E3DC-65D0-4BFB-9E46-E4731B0873C1}" dt="2022-01-20T20:52:38.122" v="170" actId="20577"/>
      <pc:docMkLst>
        <pc:docMk/>
      </pc:docMkLst>
      <pc:sldChg chg="addCm delCm modCm">
        <pc:chgData name="Greco, A. (Angela)" userId="efd9182e-7e05-4734-8137-a5e585736b34" providerId="ADAL" clId="{B4B3E3DC-65D0-4BFB-9E46-E4731B0873C1}" dt="2022-01-20T20:09:43.331" v="7"/>
        <pc:sldMkLst>
          <pc:docMk/>
          <pc:sldMk cId="0" sldId="268"/>
        </pc:sldMkLst>
      </pc:sldChg>
      <pc:sldChg chg="addCm modCm">
        <pc:chgData name="Greco, A. (Angela)" userId="efd9182e-7e05-4734-8137-a5e585736b34" providerId="ADAL" clId="{B4B3E3DC-65D0-4BFB-9E46-E4731B0873C1}" dt="2022-01-20T20:11:37.297" v="9"/>
        <pc:sldMkLst>
          <pc:docMk/>
          <pc:sldMk cId="0" sldId="270"/>
        </pc:sldMkLst>
      </pc:sldChg>
      <pc:sldChg chg="addCm modCm">
        <pc:chgData name="Greco, A. (Angela)" userId="efd9182e-7e05-4734-8137-a5e585736b34" providerId="ADAL" clId="{B4B3E3DC-65D0-4BFB-9E46-E4731B0873C1}" dt="2022-01-20T20:08:38.192" v="6"/>
        <pc:sldMkLst>
          <pc:docMk/>
          <pc:sldMk cId="0" sldId="273"/>
        </pc:sldMkLst>
      </pc:sldChg>
      <pc:sldChg chg="addCm modCm">
        <pc:chgData name="Greco, A. (Angela)" userId="efd9182e-7e05-4734-8137-a5e585736b34" providerId="ADAL" clId="{B4B3E3DC-65D0-4BFB-9E46-E4731B0873C1}" dt="2022-01-20T20:19:14.206" v="12"/>
        <pc:sldMkLst>
          <pc:docMk/>
          <pc:sldMk cId="0" sldId="289"/>
        </pc:sldMkLst>
      </pc:sldChg>
      <pc:sldChg chg="modSp mod">
        <pc:chgData name="Greco, A. (Angela)" userId="efd9182e-7e05-4734-8137-a5e585736b34" providerId="ADAL" clId="{B4B3E3DC-65D0-4BFB-9E46-E4731B0873C1}" dt="2022-01-20T20:20:10.530" v="18" actId="1076"/>
        <pc:sldMkLst>
          <pc:docMk/>
          <pc:sldMk cId="0" sldId="290"/>
        </pc:sldMkLst>
        <pc:spChg chg="mod">
          <ac:chgData name="Greco, A. (Angela)" userId="efd9182e-7e05-4734-8137-a5e585736b34" providerId="ADAL" clId="{B4B3E3DC-65D0-4BFB-9E46-E4731B0873C1}" dt="2022-01-20T20:20:10.530" v="18" actId="1076"/>
          <ac:spMkLst>
            <pc:docMk/>
            <pc:sldMk cId="0" sldId="290"/>
            <ac:spMk id="866" creationId="{00000000-0000-0000-0000-000000000000}"/>
          </ac:spMkLst>
        </pc:spChg>
        <pc:spChg chg="mod">
          <ac:chgData name="Greco, A. (Angela)" userId="efd9182e-7e05-4734-8137-a5e585736b34" providerId="ADAL" clId="{B4B3E3DC-65D0-4BFB-9E46-E4731B0873C1}" dt="2022-01-20T20:20:10.530" v="18" actId="1076"/>
          <ac:spMkLst>
            <pc:docMk/>
            <pc:sldMk cId="0" sldId="290"/>
            <ac:spMk id="867" creationId="{00000000-0000-0000-0000-000000000000}"/>
          </ac:spMkLst>
        </pc:spChg>
        <pc:spChg chg="mod">
          <ac:chgData name="Greco, A. (Angela)" userId="efd9182e-7e05-4734-8137-a5e585736b34" providerId="ADAL" clId="{B4B3E3DC-65D0-4BFB-9E46-E4731B0873C1}" dt="2022-01-20T20:20:10.530" v="18" actId="1076"/>
          <ac:spMkLst>
            <pc:docMk/>
            <pc:sldMk cId="0" sldId="290"/>
            <ac:spMk id="869" creationId="{00000000-0000-0000-0000-000000000000}"/>
          </ac:spMkLst>
        </pc:spChg>
        <pc:spChg chg="mod">
          <ac:chgData name="Greco, A. (Angela)" userId="efd9182e-7e05-4734-8137-a5e585736b34" providerId="ADAL" clId="{B4B3E3DC-65D0-4BFB-9E46-E4731B0873C1}" dt="2022-01-20T20:20:10.530" v="18" actId="1076"/>
          <ac:spMkLst>
            <pc:docMk/>
            <pc:sldMk cId="0" sldId="290"/>
            <ac:spMk id="871" creationId="{00000000-0000-0000-0000-000000000000}"/>
          </ac:spMkLst>
        </pc:spChg>
        <pc:cxnChg chg="mod">
          <ac:chgData name="Greco, A. (Angela)" userId="efd9182e-7e05-4734-8137-a5e585736b34" providerId="ADAL" clId="{B4B3E3DC-65D0-4BFB-9E46-E4731B0873C1}" dt="2022-01-20T20:20:10.530" v="18" actId="1076"/>
          <ac:cxnSpMkLst>
            <pc:docMk/>
            <pc:sldMk cId="0" sldId="290"/>
            <ac:cxnSpMk id="868" creationId="{00000000-0000-0000-0000-000000000000}"/>
          </ac:cxnSpMkLst>
        </pc:cxnChg>
        <pc:cxnChg chg="mod">
          <ac:chgData name="Greco, A. (Angela)" userId="efd9182e-7e05-4734-8137-a5e585736b34" providerId="ADAL" clId="{B4B3E3DC-65D0-4BFB-9E46-E4731B0873C1}" dt="2022-01-20T20:20:10.530" v="18" actId="1076"/>
          <ac:cxnSpMkLst>
            <pc:docMk/>
            <pc:sldMk cId="0" sldId="290"/>
            <ac:cxnSpMk id="870" creationId="{00000000-0000-0000-0000-000000000000}"/>
          </ac:cxnSpMkLst>
        </pc:cxnChg>
        <pc:cxnChg chg="mod">
          <ac:chgData name="Greco, A. (Angela)" userId="efd9182e-7e05-4734-8137-a5e585736b34" providerId="ADAL" clId="{B4B3E3DC-65D0-4BFB-9E46-E4731B0873C1}" dt="2022-01-20T20:20:10.530" v="18" actId="1076"/>
          <ac:cxnSpMkLst>
            <pc:docMk/>
            <pc:sldMk cId="0" sldId="290"/>
            <ac:cxnSpMk id="872" creationId="{00000000-0000-0000-0000-000000000000}"/>
          </ac:cxnSpMkLst>
        </pc:cxnChg>
      </pc:sldChg>
      <pc:sldChg chg="modSp mod">
        <pc:chgData name="Greco, A. (Angela)" userId="efd9182e-7e05-4734-8137-a5e585736b34" providerId="ADAL" clId="{B4B3E3DC-65D0-4BFB-9E46-E4731B0873C1}" dt="2022-01-20T20:21:57.934" v="20" actId="14100"/>
        <pc:sldMkLst>
          <pc:docMk/>
          <pc:sldMk cId="0" sldId="292"/>
        </pc:sldMkLst>
        <pc:spChg chg="mod">
          <ac:chgData name="Greco, A. (Angela)" userId="efd9182e-7e05-4734-8137-a5e585736b34" providerId="ADAL" clId="{B4B3E3DC-65D0-4BFB-9E46-E4731B0873C1}" dt="2022-01-20T20:21:53.796" v="19" actId="14100"/>
          <ac:spMkLst>
            <pc:docMk/>
            <pc:sldMk cId="0" sldId="292"/>
            <ac:spMk id="912" creationId="{00000000-0000-0000-0000-000000000000}"/>
          </ac:spMkLst>
        </pc:spChg>
        <pc:cxnChg chg="mod">
          <ac:chgData name="Greco, A. (Angela)" userId="efd9182e-7e05-4734-8137-a5e585736b34" providerId="ADAL" clId="{B4B3E3DC-65D0-4BFB-9E46-E4731B0873C1}" dt="2022-01-20T20:21:57.934" v="20" actId="14100"/>
          <ac:cxnSpMkLst>
            <pc:docMk/>
            <pc:sldMk cId="0" sldId="292"/>
            <ac:cxnSpMk id="910" creationId="{00000000-0000-0000-0000-000000000000}"/>
          </ac:cxnSpMkLst>
        </pc:cxnChg>
      </pc:sldChg>
      <pc:sldChg chg="addCm delCm modCm">
        <pc:chgData name="Greco, A. (Angela)" userId="efd9182e-7e05-4734-8137-a5e585736b34" providerId="ADAL" clId="{B4B3E3DC-65D0-4BFB-9E46-E4731B0873C1}" dt="2022-01-20T20:30:15.686" v="24" actId="1592"/>
        <pc:sldMkLst>
          <pc:docMk/>
          <pc:sldMk cId="0" sldId="296"/>
        </pc:sldMkLst>
      </pc:sldChg>
      <pc:sldChg chg="modSp mod">
        <pc:chgData name="Greco, A. (Angela)" userId="efd9182e-7e05-4734-8137-a5e585736b34" providerId="ADAL" clId="{B4B3E3DC-65D0-4BFB-9E46-E4731B0873C1}" dt="2022-01-20T20:32:49.823" v="27" actId="1076"/>
        <pc:sldMkLst>
          <pc:docMk/>
          <pc:sldMk cId="0" sldId="297"/>
        </pc:sldMkLst>
        <pc:spChg chg="mod">
          <ac:chgData name="Greco, A. (Angela)" userId="efd9182e-7e05-4734-8137-a5e585736b34" providerId="ADAL" clId="{B4B3E3DC-65D0-4BFB-9E46-E4731B0873C1}" dt="2022-01-20T20:32:49.823" v="27" actId="1076"/>
          <ac:spMkLst>
            <pc:docMk/>
            <pc:sldMk cId="0" sldId="297"/>
            <ac:spMk id="1014" creationId="{00000000-0000-0000-0000-000000000000}"/>
          </ac:spMkLst>
        </pc:spChg>
      </pc:sldChg>
      <pc:sldChg chg="modSp mod">
        <pc:chgData name="Greco, A. (Angela)" userId="efd9182e-7e05-4734-8137-a5e585736b34" providerId="ADAL" clId="{B4B3E3DC-65D0-4BFB-9E46-E4731B0873C1}" dt="2022-01-20T20:31:38.459" v="26" actId="20577"/>
        <pc:sldMkLst>
          <pc:docMk/>
          <pc:sldMk cId="0" sldId="305"/>
        </pc:sldMkLst>
        <pc:spChg chg="mod">
          <ac:chgData name="Greco, A. (Angela)" userId="efd9182e-7e05-4734-8137-a5e585736b34" providerId="ADAL" clId="{B4B3E3DC-65D0-4BFB-9E46-E4731B0873C1}" dt="2022-01-20T20:31:38.459" v="26" actId="20577"/>
          <ac:spMkLst>
            <pc:docMk/>
            <pc:sldMk cId="0" sldId="305"/>
            <ac:spMk id="1125" creationId="{00000000-0000-0000-0000-000000000000}"/>
          </ac:spMkLst>
        </pc:spChg>
      </pc:sldChg>
      <pc:sldChg chg="addSp delSp modSp mod">
        <pc:chgData name="Greco, A. (Angela)" userId="efd9182e-7e05-4734-8137-a5e585736b34" providerId="ADAL" clId="{B4B3E3DC-65D0-4BFB-9E46-E4731B0873C1}" dt="2022-01-20T20:33:31.108" v="30" actId="1076"/>
        <pc:sldMkLst>
          <pc:docMk/>
          <pc:sldMk cId="0" sldId="319"/>
        </pc:sldMkLst>
        <pc:spChg chg="add mod">
          <ac:chgData name="Greco, A. (Angela)" userId="efd9182e-7e05-4734-8137-a5e585736b34" providerId="ADAL" clId="{B4B3E3DC-65D0-4BFB-9E46-E4731B0873C1}" dt="2022-01-20T20:33:31.108" v="30" actId="1076"/>
          <ac:spMkLst>
            <pc:docMk/>
            <pc:sldMk cId="0" sldId="319"/>
            <ac:spMk id="48" creationId="{450C9C2A-DC32-439F-BB59-91C90278E2EB}"/>
          </ac:spMkLst>
        </pc:spChg>
        <pc:spChg chg="del">
          <ac:chgData name="Greco, A. (Angela)" userId="efd9182e-7e05-4734-8137-a5e585736b34" providerId="ADAL" clId="{B4B3E3DC-65D0-4BFB-9E46-E4731B0873C1}" dt="2022-01-20T20:33:23.393" v="28" actId="478"/>
          <ac:spMkLst>
            <pc:docMk/>
            <pc:sldMk cId="0" sldId="319"/>
            <ac:spMk id="1370" creationId="{00000000-0000-0000-0000-000000000000}"/>
          </ac:spMkLst>
        </pc:spChg>
      </pc:sldChg>
      <pc:sldChg chg="modSp mod">
        <pc:chgData name="Greco, A. (Angela)" userId="efd9182e-7e05-4734-8137-a5e585736b34" providerId="ADAL" clId="{B4B3E3DC-65D0-4BFB-9E46-E4731B0873C1}" dt="2022-01-20T20:35:03.634" v="36" actId="179"/>
        <pc:sldMkLst>
          <pc:docMk/>
          <pc:sldMk cId="0" sldId="323"/>
        </pc:sldMkLst>
        <pc:spChg chg="mod">
          <ac:chgData name="Greco, A. (Angela)" userId="efd9182e-7e05-4734-8137-a5e585736b34" providerId="ADAL" clId="{B4B3E3DC-65D0-4BFB-9E46-E4731B0873C1}" dt="2022-01-20T20:35:03.634" v="36" actId="179"/>
          <ac:spMkLst>
            <pc:docMk/>
            <pc:sldMk cId="0" sldId="323"/>
            <ac:spMk id="1412" creationId="{00000000-0000-0000-0000-000000000000}"/>
          </ac:spMkLst>
        </pc:spChg>
      </pc:sldChg>
      <pc:sldChg chg="modSp mod">
        <pc:chgData name="Greco, A. (Angela)" userId="efd9182e-7e05-4734-8137-a5e585736b34" providerId="ADAL" clId="{B4B3E3DC-65D0-4BFB-9E46-E4731B0873C1}" dt="2022-01-20T20:38:07.895" v="83" actId="20577"/>
        <pc:sldMkLst>
          <pc:docMk/>
          <pc:sldMk cId="0" sldId="328"/>
        </pc:sldMkLst>
        <pc:spChg chg="mod">
          <ac:chgData name="Greco, A. (Angela)" userId="efd9182e-7e05-4734-8137-a5e585736b34" providerId="ADAL" clId="{B4B3E3DC-65D0-4BFB-9E46-E4731B0873C1}" dt="2022-01-20T20:38:07.895" v="83" actId="20577"/>
          <ac:spMkLst>
            <pc:docMk/>
            <pc:sldMk cId="0" sldId="328"/>
            <ac:spMk id="1461" creationId="{00000000-0000-0000-0000-000000000000}"/>
          </ac:spMkLst>
        </pc:spChg>
      </pc:sldChg>
      <pc:sldChg chg="modSp mod">
        <pc:chgData name="Greco, A. (Angela)" userId="efd9182e-7e05-4734-8137-a5e585736b34" providerId="ADAL" clId="{B4B3E3DC-65D0-4BFB-9E46-E4731B0873C1}" dt="2022-01-20T20:42:31.638" v="95" actId="122"/>
        <pc:sldMkLst>
          <pc:docMk/>
          <pc:sldMk cId="0" sldId="331"/>
        </pc:sldMkLst>
        <pc:graphicFrameChg chg="modGraphic">
          <ac:chgData name="Greco, A. (Angela)" userId="efd9182e-7e05-4734-8137-a5e585736b34" providerId="ADAL" clId="{B4B3E3DC-65D0-4BFB-9E46-E4731B0873C1}" dt="2022-01-20T20:42:31.638" v="95" actId="122"/>
          <ac:graphicFrameMkLst>
            <pc:docMk/>
            <pc:sldMk cId="0" sldId="331"/>
            <ac:graphicFrameMk id="1491" creationId="{00000000-0000-0000-0000-000000000000}"/>
          </ac:graphicFrameMkLst>
        </pc:graphicFrameChg>
      </pc:sldChg>
      <pc:sldChg chg="addSp delSp modSp mod chgLayout">
        <pc:chgData name="Greco, A. (Angela)" userId="efd9182e-7e05-4734-8137-a5e585736b34" providerId="ADAL" clId="{B4B3E3DC-65D0-4BFB-9E46-E4731B0873C1}" dt="2022-01-20T20:42:51.496" v="98" actId="6264"/>
        <pc:sldMkLst>
          <pc:docMk/>
          <pc:sldMk cId="0" sldId="332"/>
        </pc:sldMkLst>
        <pc:spChg chg="mod">
          <ac:chgData name="Greco, A. (Angela)" userId="efd9182e-7e05-4734-8137-a5e585736b34" providerId="ADAL" clId="{B4B3E3DC-65D0-4BFB-9E46-E4731B0873C1}" dt="2022-01-20T20:42:45.476" v="96" actId="404"/>
          <ac:spMkLst>
            <pc:docMk/>
            <pc:sldMk cId="0" sldId="332"/>
            <ac:spMk id="2" creationId="{7DCF58C4-CAA5-4F12-A892-96C4F442D9D8}"/>
          </ac:spMkLst>
        </pc:spChg>
        <pc:spChg chg="add del mod">
          <ac:chgData name="Greco, A. (Angela)" userId="efd9182e-7e05-4734-8137-a5e585736b34" providerId="ADAL" clId="{B4B3E3DC-65D0-4BFB-9E46-E4731B0873C1}" dt="2022-01-20T20:42:51.496" v="98" actId="6264"/>
          <ac:spMkLst>
            <pc:docMk/>
            <pc:sldMk cId="0" sldId="332"/>
            <ac:spMk id="3" creationId="{55616230-3B95-4657-AF8F-D3A9CBD9A901}"/>
          </ac:spMkLst>
        </pc:spChg>
        <pc:spChg chg="add del mod">
          <ac:chgData name="Greco, A. (Angela)" userId="efd9182e-7e05-4734-8137-a5e585736b34" providerId="ADAL" clId="{B4B3E3DC-65D0-4BFB-9E46-E4731B0873C1}" dt="2022-01-20T20:42:51.496" v="98" actId="6264"/>
          <ac:spMkLst>
            <pc:docMk/>
            <pc:sldMk cId="0" sldId="332"/>
            <ac:spMk id="4" creationId="{CFF5848A-8E62-4311-973F-CA1ADF37A3DD}"/>
          </ac:spMkLst>
        </pc:spChg>
        <pc:spChg chg="add del mod">
          <ac:chgData name="Greco, A. (Angela)" userId="efd9182e-7e05-4734-8137-a5e585736b34" providerId="ADAL" clId="{B4B3E3DC-65D0-4BFB-9E46-E4731B0873C1}" dt="2022-01-20T20:42:51.496" v="98" actId="6264"/>
          <ac:spMkLst>
            <pc:docMk/>
            <pc:sldMk cId="0" sldId="332"/>
            <ac:spMk id="5" creationId="{7EC1D750-380B-40D9-9C99-2709C63F2D42}"/>
          </ac:spMkLst>
        </pc:spChg>
        <pc:spChg chg="add del mod ord">
          <ac:chgData name="Greco, A. (Angela)" userId="efd9182e-7e05-4734-8137-a5e585736b34" providerId="ADAL" clId="{B4B3E3DC-65D0-4BFB-9E46-E4731B0873C1}" dt="2022-01-20T20:42:51.496" v="98" actId="6264"/>
          <ac:spMkLst>
            <pc:docMk/>
            <pc:sldMk cId="0" sldId="332"/>
            <ac:spMk id="6" creationId="{E407750E-514F-4A14-92B8-B2B0C11DD1D8}"/>
          </ac:spMkLst>
        </pc:spChg>
        <pc:spChg chg="mod ord">
          <ac:chgData name="Greco, A. (Angela)" userId="efd9182e-7e05-4734-8137-a5e585736b34" providerId="ADAL" clId="{B4B3E3DC-65D0-4BFB-9E46-E4731B0873C1}" dt="2022-01-20T20:42:51.496" v="98" actId="6264"/>
          <ac:spMkLst>
            <pc:docMk/>
            <pc:sldMk cId="0" sldId="332"/>
            <ac:spMk id="1497" creationId="{00000000-0000-0000-0000-000000000000}"/>
          </ac:spMkLst>
        </pc:spChg>
        <pc:spChg chg="mod ord">
          <ac:chgData name="Greco, A. (Angela)" userId="efd9182e-7e05-4734-8137-a5e585736b34" providerId="ADAL" clId="{B4B3E3DC-65D0-4BFB-9E46-E4731B0873C1}" dt="2022-01-20T20:42:51.496" v="98" actId="6264"/>
          <ac:spMkLst>
            <pc:docMk/>
            <pc:sldMk cId="0" sldId="332"/>
            <ac:spMk id="1499" creationId="{00000000-0000-0000-0000-000000000000}"/>
          </ac:spMkLst>
        </pc:spChg>
        <pc:spChg chg="mod ord">
          <ac:chgData name="Greco, A. (Angela)" userId="efd9182e-7e05-4734-8137-a5e585736b34" providerId="ADAL" clId="{B4B3E3DC-65D0-4BFB-9E46-E4731B0873C1}" dt="2022-01-20T20:42:51.496" v="98" actId="6264"/>
          <ac:spMkLst>
            <pc:docMk/>
            <pc:sldMk cId="0" sldId="332"/>
            <ac:spMk id="1500" creationId="{00000000-0000-0000-0000-000000000000}"/>
          </ac:spMkLst>
        </pc:spChg>
      </pc:sldChg>
      <pc:sldChg chg="addSp delSp modSp mod addCm modCm chgLayout">
        <pc:chgData name="Greco, A. (Angela)" userId="efd9182e-7e05-4734-8137-a5e585736b34" providerId="ADAL" clId="{B4B3E3DC-65D0-4BFB-9E46-E4731B0873C1}" dt="2022-01-20T20:46:09.077" v="104"/>
        <pc:sldMkLst>
          <pc:docMk/>
          <pc:sldMk cId="0" sldId="333"/>
        </pc:sldMkLst>
        <pc:spChg chg="add del mod">
          <ac:chgData name="Greco, A. (Angela)" userId="efd9182e-7e05-4734-8137-a5e585736b34" providerId="ADAL" clId="{B4B3E3DC-65D0-4BFB-9E46-E4731B0873C1}" dt="2022-01-20T20:44:53.033" v="101" actId="6264"/>
          <ac:spMkLst>
            <pc:docMk/>
            <pc:sldMk cId="0" sldId="333"/>
            <ac:spMk id="2" creationId="{5DD92DF1-20EE-4E9D-99AB-F7AB2E5A5984}"/>
          </ac:spMkLst>
        </pc:spChg>
        <pc:spChg chg="add del mod">
          <ac:chgData name="Greco, A. (Angela)" userId="efd9182e-7e05-4734-8137-a5e585736b34" providerId="ADAL" clId="{B4B3E3DC-65D0-4BFB-9E46-E4731B0873C1}" dt="2022-01-20T20:44:53.033" v="101" actId="6264"/>
          <ac:spMkLst>
            <pc:docMk/>
            <pc:sldMk cId="0" sldId="333"/>
            <ac:spMk id="3" creationId="{0D76EFD2-94BB-48A1-8E17-04750193C7BA}"/>
          </ac:spMkLst>
        </pc:spChg>
        <pc:spChg chg="add del mod">
          <ac:chgData name="Greco, A. (Angela)" userId="efd9182e-7e05-4734-8137-a5e585736b34" providerId="ADAL" clId="{B4B3E3DC-65D0-4BFB-9E46-E4731B0873C1}" dt="2022-01-20T20:44:53.033" v="101" actId="6264"/>
          <ac:spMkLst>
            <pc:docMk/>
            <pc:sldMk cId="0" sldId="333"/>
            <ac:spMk id="4" creationId="{BFF791B6-5B38-4526-B9D3-4D9C6C99C028}"/>
          </ac:spMkLst>
        </pc:spChg>
        <pc:spChg chg="add del mod">
          <ac:chgData name="Greco, A. (Angela)" userId="efd9182e-7e05-4734-8137-a5e585736b34" providerId="ADAL" clId="{B4B3E3DC-65D0-4BFB-9E46-E4731B0873C1}" dt="2022-01-20T20:44:53.033" v="101" actId="6264"/>
          <ac:spMkLst>
            <pc:docMk/>
            <pc:sldMk cId="0" sldId="333"/>
            <ac:spMk id="5" creationId="{425CD277-1B08-4D9F-BDCC-53D2AA2E7403}"/>
          </ac:spMkLst>
        </pc:spChg>
        <pc:spChg chg="mod ord">
          <ac:chgData name="Greco, A. (Angela)" userId="efd9182e-7e05-4734-8137-a5e585736b34" providerId="ADAL" clId="{B4B3E3DC-65D0-4BFB-9E46-E4731B0873C1}" dt="2022-01-20T20:44:53.033" v="101" actId="6264"/>
          <ac:spMkLst>
            <pc:docMk/>
            <pc:sldMk cId="0" sldId="333"/>
            <ac:spMk id="1506" creationId="{00000000-0000-0000-0000-000000000000}"/>
          </ac:spMkLst>
        </pc:spChg>
        <pc:spChg chg="mod ord">
          <ac:chgData name="Greco, A. (Angela)" userId="efd9182e-7e05-4734-8137-a5e585736b34" providerId="ADAL" clId="{B4B3E3DC-65D0-4BFB-9E46-E4731B0873C1}" dt="2022-01-20T20:44:58.764" v="102" actId="404"/>
          <ac:spMkLst>
            <pc:docMk/>
            <pc:sldMk cId="0" sldId="333"/>
            <ac:spMk id="1507" creationId="{00000000-0000-0000-0000-000000000000}"/>
          </ac:spMkLst>
        </pc:spChg>
        <pc:spChg chg="mod ord">
          <ac:chgData name="Greco, A. (Angela)" userId="efd9182e-7e05-4734-8137-a5e585736b34" providerId="ADAL" clId="{B4B3E3DC-65D0-4BFB-9E46-E4731B0873C1}" dt="2022-01-20T20:44:53.033" v="101" actId="6264"/>
          <ac:spMkLst>
            <pc:docMk/>
            <pc:sldMk cId="0" sldId="333"/>
            <ac:spMk id="1508" creationId="{00000000-0000-0000-0000-000000000000}"/>
          </ac:spMkLst>
        </pc:spChg>
        <pc:spChg chg="mod ord">
          <ac:chgData name="Greco, A. (Angela)" userId="efd9182e-7e05-4734-8137-a5e585736b34" providerId="ADAL" clId="{B4B3E3DC-65D0-4BFB-9E46-E4731B0873C1}" dt="2022-01-20T20:44:53.033" v="101" actId="6264"/>
          <ac:spMkLst>
            <pc:docMk/>
            <pc:sldMk cId="0" sldId="333"/>
            <ac:spMk id="1509" creationId="{00000000-0000-0000-0000-000000000000}"/>
          </ac:spMkLst>
        </pc:spChg>
      </pc:sldChg>
      <pc:sldChg chg="addSp delSp modSp mod">
        <pc:chgData name="Greco, A. (Angela)" userId="efd9182e-7e05-4734-8137-a5e585736b34" providerId="ADAL" clId="{B4B3E3DC-65D0-4BFB-9E46-E4731B0873C1}" dt="2022-01-20T20:47:52.857" v="107" actId="1076"/>
        <pc:sldMkLst>
          <pc:docMk/>
          <pc:sldMk cId="0" sldId="339"/>
        </pc:sldMkLst>
        <pc:spChg chg="add mod">
          <ac:chgData name="Greco, A. (Angela)" userId="efd9182e-7e05-4734-8137-a5e585736b34" providerId="ADAL" clId="{B4B3E3DC-65D0-4BFB-9E46-E4731B0873C1}" dt="2022-01-20T20:47:52.857" v="107" actId="1076"/>
          <ac:spMkLst>
            <pc:docMk/>
            <pc:sldMk cId="0" sldId="339"/>
            <ac:spMk id="48" creationId="{64F419BA-56B9-4771-AB59-0D3B83224D47}"/>
          </ac:spMkLst>
        </pc:spChg>
        <pc:spChg chg="del">
          <ac:chgData name="Greco, A. (Angela)" userId="efd9182e-7e05-4734-8137-a5e585736b34" providerId="ADAL" clId="{B4B3E3DC-65D0-4BFB-9E46-E4731B0873C1}" dt="2022-01-20T20:47:44.023" v="105" actId="478"/>
          <ac:spMkLst>
            <pc:docMk/>
            <pc:sldMk cId="0" sldId="339"/>
            <ac:spMk id="1607" creationId="{00000000-0000-0000-0000-000000000000}"/>
          </ac:spMkLst>
        </pc:spChg>
      </pc:sldChg>
      <pc:sldChg chg="addCm modCm">
        <pc:chgData name="Greco, A. (Angela)" userId="efd9182e-7e05-4734-8137-a5e585736b34" providerId="ADAL" clId="{B4B3E3DC-65D0-4BFB-9E46-E4731B0873C1}" dt="2022-01-20T20:50:13.215" v="109"/>
        <pc:sldMkLst>
          <pc:docMk/>
          <pc:sldMk cId="0" sldId="340"/>
        </pc:sldMkLst>
      </pc:sldChg>
      <pc:sldChg chg="addSp delSp modSp mod">
        <pc:chgData name="Greco, A. (Angela)" userId="efd9182e-7e05-4734-8137-a5e585736b34" providerId="ADAL" clId="{B4B3E3DC-65D0-4BFB-9E46-E4731B0873C1}" dt="2022-01-20T20:51:18.635" v="125" actId="1038"/>
        <pc:sldMkLst>
          <pc:docMk/>
          <pc:sldMk cId="0" sldId="345"/>
        </pc:sldMkLst>
        <pc:spChg chg="add mod">
          <ac:chgData name="Greco, A. (Angela)" userId="efd9182e-7e05-4734-8137-a5e585736b34" providerId="ADAL" clId="{B4B3E3DC-65D0-4BFB-9E46-E4731B0873C1}" dt="2022-01-20T20:51:18.635" v="125" actId="1038"/>
          <ac:spMkLst>
            <pc:docMk/>
            <pc:sldMk cId="0" sldId="345"/>
            <ac:spMk id="48" creationId="{1F576424-810B-47D1-B82C-038481BFFD2D}"/>
          </ac:spMkLst>
        </pc:spChg>
        <pc:spChg chg="del">
          <ac:chgData name="Greco, A. (Angela)" userId="efd9182e-7e05-4734-8137-a5e585736b34" providerId="ADAL" clId="{B4B3E3DC-65D0-4BFB-9E46-E4731B0873C1}" dt="2022-01-20T20:51:05.472" v="110" actId="478"/>
          <ac:spMkLst>
            <pc:docMk/>
            <pc:sldMk cId="0" sldId="345"/>
            <ac:spMk id="1706" creationId="{00000000-0000-0000-0000-000000000000}"/>
          </ac:spMkLst>
        </pc:spChg>
      </pc:sldChg>
      <pc:sldChg chg="modSp mod">
        <pc:chgData name="Greco, A. (Angela)" userId="efd9182e-7e05-4734-8137-a5e585736b34" providerId="ADAL" clId="{B4B3E3DC-65D0-4BFB-9E46-E4731B0873C1}" dt="2022-01-20T20:51:37.389" v="126" actId="20577"/>
        <pc:sldMkLst>
          <pc:docMk/>
          <pc:sldMk cId="0" sldId="346"/>
        </pc:sldMkLst>
        <pc:spChg chg="mod">
          <ac:chgData name="Greco, A. (Angela)" userId="efd9182e-7e05-4734-8137-a5e585736b34" providerId="ADAL" clId="{B4B3E3DC-65D0-4BFB-9E46-E4731B0873C1}" dt="2022-01-20T20:51:37.389" v="126" actId="20577"/>
          <ac:spMkLst>
            <pc:docMk/>
            <pc:sldMk cId="0" sldId="346"/>
            <ac:spMk id="1716" creationId="{00000000-0000-0000-0000-000000000000}"/>
          </ac:spMkLst>
        </pc:spChg>
      </pc:sldChg>
      <pc:sldChg chg="modSp mod">
        <pc:chgData name="Greco, A. (Angela)" userId="efd9182e-7e05-4734-8137-a5e585736b34" providerId="ADAL" clId="{B4B3E3DC-65D0-4BFB-9E46-E4731B0873C1}" dt="2022-01-20T20:52:38.122" v="170" actId="20577"/>
        <pc:sldMkLst>
          <pc:docMk/>
          <pc:sldMk cId="0" sldId="347"/>
        </pc:sldMkLst>
        <pc:spChg chg="mod">
          <ac:chgData name="Greco, A. (Angela)" userId="efd9182e-7e05-4734-8137-a5e585736b34" providerId="ADAL" clId="{B4B3E3DC-65D0-4BFB-9E46-E4731B0873C1}" dt="2022-01-20T20:52:38.122" v="170" actId="20577"/>
          <ac:spMkLst>
            <pc:docMk/>
            <pc:sldMk cId="0" sldId="347"/>
            <ac:spMk id="1723" creationId="{00000000-0000-0000-0000-000000000000}"/>
          </ac:spMkLst>
        </pc:spChg>
      </pc:sldChg>
    </pc:docChg>
  </pc:docChgLst>
  <pc:docChgLst>
    <pc:chgData name="Greco, A. (Angela)" userId="S::angela.greco@tno.nl::efd9182e-7e05-4734-8137-a5e585736b34" providerId="AD" clId="Web-{AC8B732A-2F4E-23CB-4FCD-FB20F3A2FAC2}"/>
    <pc:docChg chg="delSld modSection">
      <pc:chgData name="Greco, A. (Angela)" userId="S::angela.greco@tno.nl::efd9182e-7e05-4734-8137-a5e585736b34" providerId="AD" clId="Web-{AC8B732A-2F4E-23CB-4FCD-FB20F3A2FAC2}" dt="2022-01-20T08:33:35.918" v="0"/>
      <pc:docMkLst>
        <pc:docMk/>
      </pc:docMkLst>
      <pc:sldChg chg="del">
        <pc:chgData name="Greco, A. (Angela)" userId="S::angela.greco@tno.nl::efd9182e-7e05-4734-8137-a5e585736b34" providerId="AD" clId="Web-{AC8B732A-2F4E-23CB-4FCD-FB20F3A2FAC2}" dt="2022-01-20T08:33:35.918" v="0"/>
        <pc:sldMkLst>
          <pc:docMk/>
          <pc:sldMk cId="0" sldId="256"/>
        </pc:sldMkLst>
      </pc:sldChg>
    </pc:docChg>
  </pc:docChgLst>
  <pc:docChgLst>
    <pc:chgData name="Cox, E.P. (Evie)" userId="f6b3c370-290a-4e88-b8db-367b8bdc2915" providerId="ADAL" clId="{E3CCA1B8-99AA-4009-9C99-65F0CEEDE612}"/>
    <pc:docChg chg="modSld">
      <pc:chgData name="Cox, E.P. (Evie)" userId="f6b3c370-290a-4e88-b8db-367b8bdc2915" providerId="ADAL" clId="{E3CCA1B8-99AA-4009-9C99-65F0CEEDE612}" dt="2022-05-24T14:47:28.158" v="46"/>
      <pc:docMkLst>
        <pc:docMk/>
      </pc:docMkLst>
      <pc:sldChg chg="addSp modSp">
        <pc:chgData name="Cox, E.P. (Evie)" userId="f6b3c370-290a-4e88-b8db-367b8bdc2915" providerId="ADAL" clId="{E3CCA1B8-99AA-4009-9C99-65F0CEEDE612}" dt="2022-05-24T14:46:54.993" v="4"/>
        <pc:sldMkLst>
          <pc:docMk/>
          <pc:sldMk cId="0" sldId="310"/>
        </pc:sldMkLst>
        <pc:spChg chg="add mod">
          <ac:chgData name="Cox, E.P. (Evie)" userId="f6b3c370-290a-4e88-b8db-367b8bdc2915" providerId="ADAL" clId="{E3CCA1B8-99AA-4009-9C99-65F0CEEDE612}" dt="2022-05-24T14:46:54.993" v="4"/>
          <ac:spMkLst>
            <pc:docMk/>
            <pc:sldMk cId="0" sldId="310"/>
            <ac:spMk id="6" creationId="{AF9983D8-8191-47B9-A9DB-0B379B343BA4}"/>
          </ac:spMkLst>
        </pc:spChg>
      </pc:sldChg>
      <pc:sldChg chg="addSp modSp">
        <pc:chgData name="Cox, E.P. (Evie)" userId="f6b3c370-290a-4e88-b8db-367b8bdc2915" providerId="ADAL" clId="{E3CCA1B8-99AA-4009-9C99-65F0CEEDE612}" dt="2022-05-24T14:46:56.466" v="5"/>
        <pc:sldMkLst>
          <pc:docMk/>
          <pc:sldMk cId="0" sldId="311"/>
        </pc:sldMkLst>
        <pc:spChg chg="add mod">
          <ac:chgData name="Cox, E.P. (Evie)" userId="f6b3c370-290a-4e88-b8db-367b8bdc2915" providerId="ADAL" clId="{E3CCA1B8-99AA-4009-9C99-65F0CEEDE612}" dt="2022-05-24T14:46:56.466" v="5"/>
          <ac:spMkLst>
            <pc:docMk/>
            <pc:sldMk cId="0" sldId="311"/>
            <ac:spMk id="6" creationId="{8C533A66-48B9-41B2-9E4A-836296D6429E}"/>
          </ac:spMkLst>
        </pc:spChg>
      </pc:sldChg>
      <pc:sldChg chg="addSp modSp">
        <pc:chgData name="Cox, E.P. (Evie)" userId="f6b3c370-290a-4e88-b8db-367b8bdc2915" providerId="ADAL" clId="{E3CCA1B8-99AA-4009-9C99-65F0CEEDE612}" dt="2022-05-24T14:46:57.351" v="6"/>
        <pc:sldMkLst>
          <pc:docMk/>
          <pc:sldMk cId="0" sldId="312"/>
        </pc:sldMkLst>
        <pc:spChg chg="add mod">
          <ac:chgData name="Cox, E.P. (Evie)" userId="f6b3c370-290a-4e88-b8db-367b8bdc2915" providerId="ADAL" clId="{E3CCA1B8-99AA-4009-9C99-65F0CEEDE612}" dt="2022-05-24T14:46:57.351" v="6"/>
          <ac:spMkLst>
            <pc:docMk/>
            <pc:sldMk cId="0" sldId="312"/>
            <ac:spMk id="34" creationId="{9E606153-87B7-4AE2-A9C7-EC2DDCBF758F}"/>
          </ac:spMkLst>
        </pc:spChg>
      </pc:sldChg>
      <pc:sldChg chg="addSp modSp">
        <pc:chgData name="Cox, E.P. (Evie)" userId="f6b3c370-290a-4e88-b8db-367b8bdc2915" providerId="ADAL" clId="{E3CCA1B8-99AA-4009-9C99-65F0CEEDE612}" dt="2022-05-24T14:46:58.463" v="7"/>
        <pc:sldMkLst>
          <pc:docMk/>
          <pc:sldMk cId="0" sldId="313"/>
        </pc:sldMkLst>
        <pc:spChg chg="add mod">
          <ac:chgData name="Cox, E.P. (Evie)" userId="f6b3c370-290a-4e88-b8db-367b8bdc2915" providerId="ADAL" clId="{E3CCA1B8-99AA-4009-9C99-65F0CEEDE612}" dt="2022-05-24T14:46:58.463" v="7"/>
          <ac:spMkLst>
            <pc:docMk/>
            <pc:sldMk cId="0" sldId="313"/>
            <ac:spMk id="47" creationId="{98508C2E-54AE-4309-95A0-644B11ABF035}"/>
          </ac:spMkLst>
        </pc:spChg>
      </pc:sldChg>
      <pc:sldChg chg="addSp modSp">
        <pc:chgData name="Cox, E.P. (Evie)" userId="f6b3c370-290a-4e88-b8db-367b8bdc2915" providerId="ADAL" clId="{E3CCA1B8-99AA-4009-9C99-65F0CEEDE612}" dt="2022-05-24T14:46:59.389" v="8"/>
        <pc:sldMkLst>
          <pc:docMk/>
          <pc:sldMk cId="0" sldId="314"/>
        </pc:sldMkLst>
        <pc:spChg chg="add mod">
          <ac:chgData name="Cox, E.P. (Evie)" userId="f6b3c370-290a-4e88-b8db-367b8bdc2915" providerId="ADAL" clId="{E3CCA1B8-99AA-4009-9C99-65F0CEEDE612}" dt="2022-05-24T14:46:59.389" v="8"/>
          <ac:spMkLst>
            <pc:docMk/>
            <pc:sldMk cId="0" sldId="314"/>
            <ac:spMk id="7" creationId="{55758447-4F6E-459D-A8BB-F8102563EE1C}"/>
          </ac:spMkLst>
        </pc:spChg>
      </pc:sldChg>
      <pc:sldChg chg="addSp modSp">
        <pc:chgData name="Cox, E.P. (Evie)" userId="f6b3c370-290a-4e88-b8db-367b8bdc2915" providerId="ADAL" clId="{E3CCA1B8-99AA-4009-9C99-65F0CEEDE612}" dt="2022-05-24T14:46:59.973" v="9"/>
        <pc:sldMkLst>
          <pc:docMk/>
          <pc:sldMk cId="0" sldId="315"/>
        </pc:sldMkLst>
        <pc:spChg chg="add mod">
          <ac:chgData name="Cox, E.P. (Evie)" userId="f6b3c370-290a-4e88-b8db-367b8bdc2915" providerId="ADAL" clId="{E3CCA1B8-99AA-4009-9C99-65F0CEEDE612}" dt="2022-05-24T14:46:59.973" v="9"/>
          <ac:spMkLst>
            <pc:docMk/>
            <pc:sldMk cId="0" sldId="315"/>
            <ac:spMk id="7" creationId="{016B1EE1-26A0-434F-A796-F3117CAB8085}"/>
          </ac:spMkLst>
        </pc:spChg>
      </pc:sldChg>
      <pc:sldChg chg="addSp modSp">
        <pc:chgData name="Cox, E.P. (Evie)" userId="f6b3c370-290a-4e88-b8db-367b8bdc2915" providerId="ADAL" clId="{E3CCA1B8-99AA-4009-9C99-65F0CEEDE612}" dt="2022-05-24T14:47:00.906" v="10"/>
        <pc:sldMkLst>
          <pc:docMk/>
          <pc:sldMk cId="0" sldId="316"/>
        </pc:sldMkLst>
        <pc:spChg chg="add mod">
          <ac:chgData name="Cox, E.P. (Evie)" userId="f6b3c370-290a-4e88-b8db-367b8bdc2915" providerId="ADAL" clId="{E3CCA1B8-99AA-4009-9C99-65F0CEEDE612}" dt="2022-05-24T14:47:00.906" v="10"/>
          <ac:spMkLst>
            <pc:docMk/>
            <pc:sldMk cId="0" sldId="316"/>
            <ac:spMk id="7" creationId="{3C045ADC-E847-45E1-B5F5-B91843653A26}"/>
          </ac:spMkLst>
        </pc:spChg>
      </pc:sldChg>
      <pc:sldChg chg="addSp modSp">
        <pc:chgData name="Cox, E.P. (Evie)" userId="f6b3c370-290a-4e88-b8db-367b8bdc2915" providerId="ADAL" clId="{E3CCA1B8-99AA-4009-9C99-65F0CEEDE612}" dt="2022-05-24T14:47:01.908" v="11"/>
        <pc:sldMkLst>
          <pc:docMk/>
          <pc:sldMk cId="0" sldId="317"/>
        </pc:sldMkLst>
        <pc:spChg chg="add mod">
          <ac:chgData name="Cox, E.P. (Evie)" userId="f6b3c370-290a-4e88-b8db-367b8bdc2915" providerId="ADAL" clId="{E3CCA1B8-99AA-4009-9C99-65F0CEEDE612}" dt="2022-05-24T14:47:01.908" v="11"/>
          <ac:spMkLst>
            <pc:docMk/>
            <pc:sldMk cId="0" sldId="317"/>
            <ac:spMk id="10" creationId="{DD4AD7FC-71D0-4E5B-A799-A7C09E9177BF}"/>
          </ac:spMkLst>
        </pc:spChg>
      </pc:sldChg>
      <pc:sldChg chg="addSp modSp">
        <pc:chgData name="Cox, E.P. (Evie)" userId="f6b3c370-290a-4e88-b8db-367b8bdc2915" providerId="ADAL" clId="{E3CCA1B8-99AA-4009-9C99-65F0CEEDE612}" dt="2022-05-24T14:47:02.601" v="12"/>
        <pc:sldMkLst>
          <pc:docMk/>
          <pc:sldMk cId="0" sldId="318"/>
        </pc:sldMkLst>
        <pc:spChg chg="add mod">
          <ac:chgData name="Cox, E.P. (Evie)" userId="f6b3c370-290a-4e88-b8db-367b8bdc2915" providerId="ADAL" clId="{E3CCA1B8-99AA-4009-9C99-65F0CEEDE612}" dt="2022-05-24T14:47:02.601" v="12"/>
          <ac:spMkLst>
            <pc:docMk/>
            <pc:sldMk cId="0" sldId="318"/>
            <ac:spMk id="5" creationId="{394F1C99-0E3C-4F75-B182-9CFB20ED99CB}"/>
          </ac:spMkLst>
        </pc:spChg>
      </pc:sldChg>
      <pc:sldChg chg="addSp modSp">
        <pc:chgData name="Cox, E.P. (Evie)" userId="f6b3c370-290a-4e88-b8db-367b8bdc2915" providerId="ADAL" clId="{E3CCA1B8-99AA-4009-9C99-65F0CEEDE612}" dt="2022-05-24T14:47:03.580" v="13"/>
        <pc:sldMkLst>
          <pc:docMk/>
          <pc:sldMk cId="0" sldId="319"/>
        </pc:sldMkLst>
        <pc:spChg chg="add mod">
          <ac:chgData name="Cox, E.P. (Evie)" userId="f6b3c370-290a-4e88-b8db-367b8bdc2915" providerId="ADAL" clId="{E3CCA1B8-99AA-4009-9C99-65F0CEEDE612}" dt="2022-05-24T14:47:03.580" v="13"/>
          <ac:spMkLst>
            <pc:docMk/>
            <pc:sldMk cId="0" sldId="319"/>
            <ac:spMk id="49" creationId="{66929D04-E2CF-433E-87AE-AA4D6BE56B0A}"/>
          </ac:spMkLst>
        </pc:spChg>
      </pc:sldChg>
      <pc:sldChg chg="addSp modSp">
        <pc:chgData name="Cox, E.P. (Evie)" userId="f6b3c370-290a-4e88-b8db-367b8bdc2915" providerId="ADAL" clId="{E3CCA1B8-99AA-4009-9C99-65F0CEEDE612}" dt="2022-05-24T14:47:04.162" v="14"/>
        <pc:sldMkLst>
          <pc:docMk/>
          <pc:sldMk cId="0" sldId="320"/>
        </pc:sldMkLst>
        <pc:spChg chg="add mod">
          <ac:chgData name="Cox, E.P. (Evie)" userId="f6b3c370-290a-4e88-b8db-367b8bdc2915" providerId="ADAL" clId="{E3CCA1B8-99AA-4009-9C99-65F0CEEDE612}" dt="2022-05-24T14:47:04.162" v="14"/>
          <ac:spMkLst>
            <pc:docMk/>
            <pc:sldMk cId="0" sldId="320"/>
            <ac:spMk id="15" creationId="{D6254990-55E2-4760-A2F8-FF4E57CCCC23}"/>
          </ac:spMkLst>
        </pc:spChg>
      </pc:sldChg>
      <pc:sldChg chg="addSp modSp">
        <pc:chgData name="Cox, E.P. (Evie)" userId="f6b3c370-290a-4e88-b8db-367b8bdc2915" providerId="ADAL" clId="{E3CCA1B8-99AA-4009-9C99-65F0CEEDE612}" dt="2022-05-24T14:47:05.789" v="15"/>
        <pc:sldMkLst>
          <pc:docMk/>
          <pc:sldMk cId="0" sldId="321"/>
        </pc:sldMkLst>
        <pc:spChg chg="add mod">
          <ac:chgData name="Cox, E.P. (Evie)" userId="f6b3c370-290a-4e88-b8db-367b8bdc2915" providerId="ADAL" clId="{E3CCA1B8-99AA-4009-9C99-65F0CEEDE612}" dt="2022-05-24T14:47:05.789" v="15"/>
          <ac:spMkLst>
            <pc:docMk/>
            <pc:sldMk cId="0" sldId="321"/>
            <ac:spMk id="6" creationId="{8074682B-AC00-4AC1-8128-1A4123F3BEEF}"/>
          </ac:spMkLst>
        </pc:spChg>
      </pc:sldChg>
      <pc:sldChg chg="addSp modSp">
        <pc:chgData name="Cox, E.P. (Evie)" userId="f6b3c370-290a-4e88-b8db-367b8bdc2915" providerId="ADAL" clId="{E3CCA1B8-99AA-4009-9C99-65F0CEEDE612}" dt="2022-05-24T14:47:06.299" v="16"/>
        <pc:sldMkLst>
          <pc:docMk/>
          <pc:sldMk cId="0" sldId="322"/>
        </pc:sldMkLst>
        <pc:spChg chg="add mod">
          <ac:chgData name="Cox, E.P. (Evie)" userId="f6b3c370-290a-4e88-b8db-367b8bdc2915" providerId="ADAL" clId="{E3CCA1B8-99AA-4009-9C99-65F0CEEDE612}" dt="2022-05-24T14:47:06.299" v="16"/>
          <ac:spMkLst>
            <pc:docMk/>
            <pc:sldMk cId="0" sldId="322"/>
            <ac:spMk id="6" creationId="{4E18B5B5-8580-48B7-91D6-C9033295DDA8}"/>
          </ac:spMkLst>
        </pc:spChg>
      </pc:sldChg>
      <pc:sldChg chg="addSp modSp">
        <pc:chgData name="Cox, E.P. (Evie)" userId="f6b3c370-290a-4e88-b8db-367b8bdc2915" providerId="ADAL" clId="{E3CCA1B8-99AA-4009-9C99-65F0CEEDE612}" dt="2022-05-24T14:47:06.804" v="17"/>
        <pc:sldMkLst>
          <pc:docMk/>
          <pc:sldMk cId="0" sldId="323"/>
        </pc:sldMkLst>
        <pc:spChg chg="add mod">
          <ac:chgData name="Cox, E.P. (Evie)" userId="f6b3c370-290a-4e88-b8db-367b8bdc2915" providerId="ADAL" clId="{E3CCA1B8-99AA-4009-9C99-65F0CEEDE612}" dt="2022-05-24T14:47:06.804" v="17"/>
          <ac:spMkLst>
            <pc:docMk/>
            <pc:sldMk cId="0" sldId="323"/>
            <ac:spMk id="6" creationId="{1314FF9B-9353-41D0-B0F6-2784AA8E12F7}"/>
          </ac:spMkLst>
        </pc:spChg>
      </pc:sldChg>
      <pc:sldChg chg="addSp modSp">
        <pc:chgData name="Cox, E.P. (Evie)" userId="f6b3c370-290a-4e88-b8db-367b8bdc2915" providerId="ADAL" clId="{E3CCA1B8-99AA-4009-9C99-65F0CEEDE612}" dt="2022-05-24T14:47:07.810" v="18"/>
        <pc:sldMkLst>
          <pc:docMk/>
          <pc:sldMk cId="0" sldId="324"/>
        </pc:sldMkLst>
        <pc:spChg chg="add mod">
          <ac:chgData name="Cox, E.P. (Evie)" userId="f6b3c370-290a-4e88-b8db-367b8bdc2915" providerId="ADAL" clId="{E3CCA1B8-99AA-4009-9C99-65F0CEEDE612}" dt="2022-05-24T14:47:07.810" v="18"/>
          <ac:spMkLst>
            <pc:docMk/>
            <pc:sldMk cId="0" sldId="324"/>
            <ac:spMk id="9" creationId="{7AD33242-9C81-4A41-AC17-6886D4128BD2}"/>
          </ac:spMkLst>
        </pc:spChg>
      </pc:sldChg>
      <pc:sldChg chg="addSp modSp">
        <pc:chgData name="Cox, E.P. (Evie)" userId="f6b3c370-290a-4e88-b8db-367b8bdc2915" providerId="ADAL" clId="{E3CCA1B8-99AA-4009-9C99-65F0CEEDE612}" dt="2022-05-24T14:47:08.385" v="19"/>
        <pc:sldMkLst>
          <pc:docMk/>
          <pc:sldMk cId="0" sldId="325"/>
        </pc:sldMkLst>
        <pc:spChg chg="add mod">
          <ac:chgData name="Cox, E.P. (Evie)" userId="f6b3c370-290a-4e88-b8db-367b8bdc2915" providerId="ADAL" clId="{E3CCA1B8-99AA-4009-9C99-65F0CEEDE612}" dt="2022-05-24T14:47:08.385" v="19"/>
          <ac:spMkLst>
            <pc:docMk/>
            <pc:sldMk cId="0" sldId="325"/>
            <ac:spMk id="6" creationId="{2F148D27-8460-4301-94FC-4B059C64597B}"/>
          </ac:spMkLst>
        </pc:spChg>
      </pc:sldChg>
      <pc:sldChg chg="addSp modSp">
        <pc:chgData name="Cox, E.P. (Evie)" userId="f6b3c370-290a-4e88-b8db-367b8bdc2915" providerId="ADAL" clId="{E3CCA1B8-99AA-4009-9C99-65F0CEEDE612}" dt="2022-05-24T14:47:10.278" v="21"/>
        <pc:sldMkLst>
          <pc:docMk/>
          <pc:sldMk cId="0" sldId="326"/>
        </pc:sldMkLst>
        <pc:spChg chg="add mod">
          <ac:chgData name="Cox, E.P. (Evie)" userId="f6b3c370-290a-4e88-b8db-367b8bdc2915" providerId="ADAL" clId="{E3CCA1B8-99AA-4009-9C99-65F0CEEDE612}" dt="2022-05-24T14:47:10.278" v="21"/>
          <ac:spMkLst>
            <pc:docMk/>
            <pc:sldMk cId="0" sldId="326"/>
            <ac:spMk id="6" creationId="{52ABB0BD-D9F7-4E81-9E95-397BDB9EB4CB}"/>
          </ac:spMkLst>
        </pc:spChg>
      </pc:sldChg>
      <pc:sldChg chg="addSp modSp">
        <pc:chgData name="Cox, E.P. (Evie)" userId="f6b3c370-290a-4e88-b8db-367b8bdc2915" providerId="ADAL" clId="{E3CCA1B8-99AA-4009-9C99-65F0CEEDE612}" dt="2022-05-24T14:47:09.795" v="20"/>
        <pc:sldMkLst>
          <pc:docMk/>
          <pc:sldMk cId="0" sldId="327"/>
        </pc:sldMkLst>
        <pc:spChg chg="add mod">
          <ac:chgData name="Cox, E.P. (Evie)" userId="f6b3c370-290a-4e88-b8db-367b8bdc2915" providerId="ADAL" clId="{E3CCA1B8-99AA-4009-9C99-65F0CEEDE612}" dt="2022-05-24T14:47:09.795" v="20"/>
          <ac:spMkLst>
            <pc:docMk/>
            <pc:sldMk cId="0" sldId="327"/>
            <ac:spMk id="6" creationId="{0FE2548B-3DEE-449D-A9AF-B31AA0F9FC01}"/>
          </ac:spMkLst>
        </pc:spChg>
      </pc:sldChg>
      <pc:sldChg chg="addSp modSp">
        <pc:chgData name="Cox, E.P. (Evie)" userId="f6b3c370-290a-4e88-b8db-367b8bdc2915" providerId="ADAL" clId="{E3CCA1B8-99AA-4009-9C99-65F0CEEDE612}" dt="2022-05-24T14:47:11.115" v="22"/>
        <pc:sldMkLst>
          <pc:docMk/>
          <pc:sldMk cId="0" sldId="328"/>
        </pc:sldMkLst>
        <pc:spChg chg="add mod">
          <ac:chgData name="Cox, E.P. (Evie)" userId="f6b3c370-290a-4e88-b8db-367b8bdc2915" providerId="ADAL" clId="{E3CCA1B8-99AA-4009-9C99-65F0CEEDE612}" dt="2022-05-24T14:47:11.115" v="22"/>
          <ac:spMkLst>
            <pc:docMk/>
            <pc:sldMk cId="0" sldId="328"/>
            <ac:spMk id="6" creationId="{C4906035-C681-4E16-80A3-C6F32B552E5C}"/>
          </ac:spMkLst>
        </pc:spChg>
      </pc:sldChg>
      <pc:sldChg chg="addSp modSp">
        <pc:chgData name="Cox, E.P. (Evie)" userId="f6b3c370-290a-4e88-b8db-367b8bdc2915" providerId="ADAL" clId="{E3CCA1B8-99AA-4009-9C99-65F0CEEDE612}" dt="2022-05-24T14:47:11.556" v="23"/>
        <pc:sldMkLst>
          <pc:docMk/>
          <pc:sldMk cId="0" sldId="329"/>
        </pc:sldMkLst>
        <pc:spChg chg="add mod">
          <ac:chgData name="Cox, E.P. (Evie)" userId="f6b3c370-290a-4e88-b8db-367b8bdc2915" providerId="ADAL" clId="{E3CCA1B8-99AA-4009-9C99-65F0CEEDE612}" dt="2022-05-24T14:47:11.556" v="23"/>
          <ac:spMkLst>
            <pc:docMk/>
            <pc:sldMk cId="0" sldId="329"/>
            <ac:spMk id="7" creationId="{9B7F7382-F494-4935-827D-F82A34F6DCF9}"/>
          </ac:spMkLst>
        </pc:spChg>
      </pc:sldChg>
      <pc:sldChg chg="addSp modSp">
        <pc:chgData name="Cox, E.P. (Evie)" userId="f6b3c370-290a-4e88-b8db-367b8bdc2915" providerId="ADAL" clId="{E3CCA1B8-99AA-4009-9C99-65F0CEEDE612}" dt="2022-05-24T14:47:12.068" v="24"/>
        <pc:sldMkLst>
          <pc:docMk/>
          <pc:sldMk cId="0" sldId="330"/>
        </pc:sldMkLst>
        <pc:spChg chg="add mod">
          <ac:chgData name="Cox, E.P. (Evie)" userId="f6b3c370-290a-4e88-b8db-367b8bdc2915" providerId="ADAL" clId="{E3CCA1B8-99AA-4009-9C99-65F0CEEDE612}" dt="2022-05-24T14:47:12.068" v="24"/>
          <ac:spMkLst>
            <pc:docMk/>
            <pc:sldMk cId="0" sldId="330"/>
            <ac:spMk id="6" creationId="{AB89BFF5-01F0-401B-A3D2-181473874A21}"/>
          </ac:spMkLst>
        </pc:spChg>
      </pc:sldChg>
      <pc:sldChg chg="addSp modSp">
        <pc:chgData name="Cox, E.P. (Evie)" userId="f6b3c370-290a-4e88-b8db-367b8bdc2915" providerId="ADAL" clId="{E3CCA1B8-99AA-4009-9C99-65F0CEEDE612}" dt="2022-05-24T14:47:13.424" v="25"/>
        <pc:sldMkLst>
          <pc:docMk/>
          <pc:sldMk cId="0" sldId="331"/>
        </pc:sldMkLst>
        <pc:spChg chg="add mod">
          <ac:chgData name="Cox, E.P. (Evie)" userId="f6b3c370-290a-4e88-b8db-367b8bdc2915" providerId="ADAL" clId="{E3CCA1B8-99AA-4009-9C99-65F0CEEDE612}" dt="2022-05-24T14:47:13.424" v="25"/>
          <ac:spMkLst>
            <pc:docMk/>
            <pc:sldMk cId="0" sldId="331"/>
            <ac:spMk id="6" creationId="{C89D2CC6-9B31-47D6-822F-7D233606777A}"/>
          </ac:spMkLst>
        </pc:spChg>
      </pc:sldChg>
      <pc:sldChg chg="addSp modSp">
        <pc:chgData name="Cox, E.P. (Evie)" userId="f6b3c370-290a-4e88-b8db-367b8bdc2915" providerId="ADAL" clId="{E3CCA1B8-99AA-4009-9C99-65F0CEEDE612}" dt="2022-05-24T14:47:13.856" v="26"/>
        <pc:sldMkLst>
          <pc:docMk/>
          <pc:sldMk cId="0" sldId="332"/>
        </pc:sldMkLst>
        <pc:spChg chg="add mod">
          <ac:chgData name="Cox, E.P. (Evie)" userId="f6b3c370-290a-4e88-b8db-367b8bdc2915" providerId="ADAL" clId="{E3CCA1B8-99AA-4009-9C99-65F0CEEDE612}" dt="2022-05-24T14:47:13.856" v="26"/>
          <ac:spMkLst>
            <pc:docMk/>
            <pc:sldMk cId="0" sldId="332"/>
            <ac:spMk id="6" creationId="{4EA2C62C-1CFC-4701-AB70-902E1051697F}"/>
          </ac:spMkLst>
        </pc:spChg>
      </pc:sldChg>
      <pc:sldChg chg="addSp modSp">
        <pc:chgData name="Cox, E.P. (Evie)" userId="f6b3c370-290a-4e88-b8db-367b8bdc2915" providerId="ADAL" clId="{E3CCA1B8-99AA-4009-9C99-65F0CEEDE612}" dt="2022-05-24T14:47:14.358" v="27"/>
        <pc:sldMkLst>
          <pc:docMk/>
          <pc:sldMk cId="0" sldId="333"/>
        </pc:sldMkLst>
        <pc:spChg chg="add mod">
          <ac:chgData name="Cox, E.P. (Evie)" userId="f6b3c370-290a-4e88-b8db-367b8bdc2915" providerId="ADAL" clId="{E3CCA1B8-99AA-4009-9C99-65F0CEEDE612}" dt="2022-05-24T14:47:14.358" v="27"/>
          <ac:spMkLst>
            <pc:docMk/>
            <pc:sldMk cId="0" sldId="333"/>
            <ac:spMk id="6" creationId="{CB68CD38-FEFC-46D4-8FB9-9D9B31EC74D3}"/>
          </ac:spMkLst>
        </pc:spChg>
      </pc:sldChg>
      <pc:sldChg chg="addSp modSp">
        <pc:chgData name="Cox, E.P. (Evie)" userId="f6b3c370-290a-4e88-b8db-367b8bdc2915" providerId="ADAL" clId="{E3CCA1B8-99AA-4009-9C99-65F0CEEDE612}" dt="2022-05-24T14:47:15.814" v="28"/>
        <pc:sldMkLst>
          <pc:docMk/>
          <pc:sldMk cId="0" sldId="334"/>
        </pc:sldMkLst>
        <pc:spChg chg="add mod">
          <ac:chgData name="Cox, E.P. (Evie)" userId="f6b3c370-290a-4e88-b8db-367b8bdc2915" providerId="ADAL" clId="{E3CCA1B8-99AA-4009-9C99-65F0CEEDE612}" dt="2022-05-24T14:47:15.814" v="28"/>
          <ac:spMkLst>
            <pc:docMk/>
            <pc:sldMk cId="0" sldId="334"/>
            <ac:spMk id="6" creationId="{A16D7C67-E941-41A0-949C-4DD285960314}"/>
          </ac:spMkLst>
        </pc:spChg>
      </pc:sldChg>
      <pc:sldChg chg="addSp modSp">
        <pc:chgData name="Cox, E.P. (Evie)" userId="f6b3c370-290a-4e88-b8db-367b8bdc2915" providerId="ADAL" clId="{E3CCA1B8-99AA-4009-9C99-65F0CEEDE612}" dt="2022-05-24T14:47:16.267" v="29"/>
        <pc:sldMkLst>
          <pc:docMk/>
          <pc:sldMk cId="0" sldId="335"/>
        </pc:sldMkLst>
        <pc:spChg chg="add mod">
          <ac:chgData name="Cox, E.P. (Evie)" userId="f6b3c370-290a-4e88-b8db-367b8bdc2915" providerId="ADAL" clId="{E3CCA1B8-99AA-4009-9C99-65F0CEEDE612}" dt="2022-05-24T14:47:16.267" v="29"/>
          <ac:spMkLst>
            <pc:docMk/>
            <pc:sldMk cId="0" sldId="335"/>
            <ac:spMk id="7" creationId="{32D908B3-CC6C-4625-A6C9-38F8513BF250}"/>
          </ac:spMkLst>
        </pc:spChg>
      </pc:sldChg>
      <pc:sldChg chg="addSp modSp">
        <pc:chgData name="Cox, E.P. (Evie)" userId="f6b3c370-290a-4e88-b8db-367b8bdc2915" providerId="ADAL" clId="{E3CCA1B8-99AA-4009-9C99-65F0CEEDE612}" dt="2022-05-24T14:47:16.746" v="30"/>
        <pc:sldMkLst>
          <pc:docMk/>
          <pc:sldMk cId="0" sldId="336"/>
        </pc:sldMkLst>
        <pc:spChg chg="add mod">
          <ac:chgData name="Cox, E.P. (Evie)" userId="f6b3c370-290a-4e88-b8db-367b8bdc2915" providerId="ADAL" clId="{E3CCA1B8-99AA-4009-9C99-65F0CEEDE612}" dt="2022-05-24T14:47:16.746" v="30"/>
          <ac:spMkLst>
            <pc:docMk/>
            <pc:sldMk cId="0" sldId="336"/>
            <ac:spMk id="6" creationId="{FF2DA06C-AC66-49D1-9D77-4188E423FE72}"/>
          </ac:spMkLst>
        </pc:spChg>
      </pc:sldChg>
      <pc:sldChg chg="addSp modSp">
        <pc:chgData name="Cox, E.P. (Evie)" userId="f6b3c370-290a-4e88-b8db-367b8bdc2915" providerId="ADAL" clId="{E3CCA1B8-99AA-4009-9C99-65F0CEEDE612}" dt="2022-05-24T14:47:17.244" v="31"/>
        <pc:sldMkLst>
          <pc:docMk/>
          <pc:sldMk cId="0" sldId="337"/>
        </pc:sldMkLst>
        <pc:spChg chg="add mod">
          <ac:chgData name="Cox, E.P. (Evie)" userId="f6b3c370-290a-4e88-b8db-367b8bdc2915" providerId="ADAL" clId="{E3CCA1B8-99AA-4009-9C99-65F0CEEDE612}" dt="2022-05-24T14:47:17.244" v="31"/>
          <ac:spMkLst>
            <pc:docMk/>
            <pc:sldMk cId="0" sldId="337"/>
            <ac:spMk id="9" creationId="{92E53610-0BE1-4F48-8715-B8DC5E34A891}"/>
          </ac:spMkLst>
        </pc:spChg>
      </pc:sldChg>
      <pc:sldChg chg="addSp modSp">
        <pc:chgData name="Cox, E.P. (Evie)" userId="f6b3c370-290a-4e88-b8db-367b8bdc2915" providerId="ADAL" clId="{E3CCA1B8-99AA-4009-9C99-65F0CEEDE612}" dt="2022-05-24T14:47:18.983" v="32"/>
        <pc:sldMkLst>
          <pc:docMk/>
          <pc:sldMk cId="0" sldId="338"/>
        </pc:sldMkLst>
        <pc:spChg chg="add mod">
          <ac:chgData name="Cox, E.P. (Evie)" userId="f6b3c370-290a-4e88-b8db-367b8bdc2915" providerId="ADAL" clId="{E3CCA1B8-99AA-4009-9C99-65F0CEEDE612}" dt="2022-05-24T14:47:18.983" v="32"/>
          <ac:spMkLst>
            <pc:docMk/>
            <pc:sldMk cId="0" sldId="338"/>
            <ac:spMk id="5" creationId="{352A4396-6F80-4A47-A440-2EE386A830AB}"/>
          </ac:spMkLst>
        </pc:spChg>
      </pc:sldChg>
      <pc:sldChg chg="addSp modSp">
        <pc:chgData name="Cox, E.P. (Evie)" userId="f6b3c370-290a-4e88-b8db-367b8bdc2915" providerId="ADAL" clId="{E3CCA1B8-99AA-4009-9C99-65F0CEEDE612}" dt="2022-05-24T14:47:19.407" v="33"/>
        <pc:sldMkLst>
          <pc:docMk/>
          <pc:sldMk cId="0" sldId="339"/>
        </pc:sldMkLst>
        <pc:spChg chg="add mod">
          <ac:chgData name="Cox, E.P. (Evie)" userId="f6b3c370-290a-4e88-b8db-367b8bdc2915" providerId="ADAL" clId="{E3CCA1B8-99AA-4009-9C99-65F0CEEDE612}" dt="2022-05-24T14:47:19.407" v="33"/>
          <ac:spMkLst>
            <pc:docMk/>
            <pc:sldMk cId="0" sldId="339"/>
            <ac:spMk id="49" creationId="{ADCC9C60-F851-44E9-A4AE-935D06DFCFB3}"/>
          </ac:spMkLst>
        </pc:spChg>
      </pc:sldChg>
      <pc:sldChg chg="addSp modSp">
        <pc:chgData name="Cox, E.P. (Evie)" userId="f6b3c370-290a-4e88-b8db-367b8bdc2915" providerId="ADAL" clId="{E3CCA1B8-99AA-4009-9C99-65F0CEEDE612}" dt="2022-05-24T14:47:19.812" v="34"/>
        <pc:sldMkLst>
          <pc:docMk/>
          <pc:sldMk cId="0" sldId="340"/>
        </pc:sldMkLst>
        <pc:spChg chg="add mod">
          <ac:chgData name="Cox, E.P. (Evie)" userId="f6b3c370-290a-4e88-b8db-367b8bdc2915" providerId="ADAL" clId="{E3CCA1B8-99AA-4009-9C99-65F0CEEDE612}" dt="2022-05-24T14:47:19.812" v="34"/>
          <ac:spMkLst>
            <pc:docMk/>
            <pc:sldMk cId="0" sldId="340"/>
            <ac:spMk id="6" creationId="{C715E6EC-21C9-49B3-A516-DD4ABCBA4B9E}"/>
          </ac:spMkLst>
        </pc:spChg>
      </pc:sldChg>
      <pc:sldChg chg="addSp modSp">
        <pc:chgData name="Cox, E.P. (Evie)" userId="f6b3c370-290a-4e88-b8db-367b8bdc2915" providerId="ADAL" clId="{E3CCA1B8-99AA-4009-9C99-65F0CEEDE612}" dt="2022-05-24T14:47:20.675" v="35"/>
        <pc:sldMkLst>
          <pc:docMk/>
          <pc:sldMk cId="0" sldId="341"/>
        </pc:sldMkLst>
        <pc:spChg chg="add mod">
          <ac:chgData name="Cox, E.P. (Evie)" userId="f6b3c370-290a-4e88-b8db-367b8bdc2915" providerId="ADAL" clId="{E3CCA1B8-99AA-4009-9C99-65F0CEEDE612}" dt="2022-05-24T14:47:20.675" v="35"/>
          <ac:spMkLst>
            <pc:docMk/>
            <pc:sldMk cId="0" sldId="341"/>
            <ac:spMk id="8" creationId="{BF0FA99C-3DC8-4C2E-AFE6-1F1CC20C18D5}"/>
          </ac:spMkLst>
        </pc:spChg>
      </pc:sldChg>
      <pc:sldChg chg="addSp modSp">
        <pc:chgData name="Cox, E.P. (Evie)" userId="f6b3c370-290a-4e88-b8db-367b8bdc2915" providerId="ADAL" clId="{E3CCA1B8-99AA-4009-9C99-65F0CEEDE612}" dt="2022-05-24T14:47:21.115" v="36"/>
        <pc:sldMkLst>
          <pc:docMk/>
          <pc:sldMk cId="0" sldId="342"/>
        </pc:sldMkLst>
        <pc:spChg chg="add mod">
          <ac:chgData name="Cox, E.P. (Evie)" userId="f6b3c370-290a-4e88-b8db-367b8bdc2915" providerId="ADAL" clId="{E3CCA1B8-99AA-4009-9C99-65F0CEEDE612}" dt="2022-05-24T14:47:21.115" v="36"/>
          <ac:spMkLst>
            <pc:docMk/>
            <pc:sldMk cId="0" sldId="342"/>
            <ac:spMk id="7" creationId="{C6F53D9A-1A20-4AEF-9C62-A9B8D1625E53}"/>
          </ac:spMkLst>
        </pc:spChg>
      </pc:sldChg>
      <pc:sldChg chg="addSp modSp">
        <pc:chgData name="Cox, E.P. (Evie)" userId="f6b3c370-290a-4e88-b8db-367b8bdc2915" providerId="ADAL" clId="{E3CCA1B8-99AA-4009-9C99-65F0CEEDE612}" dt="2022-05-24T14:47:21.916" v="37"/>
        <pc:sldMkLst>
          <pc:docMk/>
          <pc:sldMk cId="0" sldId="344"/>
        </pc:sldMkLst>
        <pc:spChg chg="add mod">
          <ac:chgData name="Cox, E.P. (Evie)" userId="f6b3c370-290a-4e88-b8db-367b8bdc2915" providerId="ADAL" clId="{E3CCA1B8-99AA-4009-9C99-65F0CEEDE612}" dt="2022-05-24T14:47:21.916" v="37"/>
          <ac:spMkLst>
            <pc:docMk/>
            <pc:sldMk cId="0" sldId="344"/>
            <ac:spMk id="5" creationId="{C4B88A72-88DB-4755-9BC9-98C38A11B156}"/>
          </ac:spMkLst>
        </pc:spChg>
      </pc:sldChg>
      <pc:sldChg chg="addSp modSp">
        <pc:chgData name="Cox, E.P. (Evie)" userId="f6b3c370-290a-4e88-b8db-367b8bdc2915" providerId="ADAL" clId="{E3CCA1B8-99AA-4009-9C99-65F0CEEDE612}" dt="2022-05-24T14:47:22.370" v="38"/>
        <pc:sldMkLst>
          <pc:docMk/>
          <pc:sldMk cId="0" sldId="345"/>
        </pc:sldMkLst>
        <pc:spChg chg="add mod">
          <ac:chgData name="Cox, E.P. (Evie)" userId="f6b3c370-290a-4e88-b8db-367b8bdc2915" providerId="ADAL" clId="{E3CCA1B8-99AA-4009-9C99-65F0CEEDE612}" dt="2022-05-24T14:47:22.370" v="38"/>
          <ac:spMkLst>
            <pc:docMk/>
            <pc:sldMk cId="0" sldId="345"/>
            <ac:spMk id="49" creationId="{4868FDE2-18FB-4574-9AFC-FF297D1E19C6}"/>
          </ac:spMkLst>
        </pc:spChg>
      </pc:sldChg>
      <pc:sldChg chg="addSp modSp">
        <pc:chgData name="Cox, E.P. (Evie)" userId="f6b3c370-290a-4e88-b8db-367b8bdc2915" providerId="ADAL" clId="{E3CCA1B8-99AA-4009-9C99-65F0CEEDE612}" dt="2022-05-24T14:47:23.332" v="39"/>
        <pc:sldMkLst>
          <pc:docMk/>
          <pc:sldMk cId="0" sldId="346"/>
        </pc:sldMkLst>
        <pc:spChg chg="add mod">
          <ac:chgData name="Cox, E.P. (Evie)" userId="f6b3c370-290a-4e88-b8db-367b8bdc2915" providerId="ADAL" clId="{E3CCA1B8-99AA-4009-9C99-65F0CEEDE612}" dt="2022-05-24T14:47:23.332" v="39"/>
          <ac:spMkLst>
            <pc:docMk/>
            <pc:sldMk cId="0" sldId="346"/>
            <ac:spMk id="8" creationId="{25F434D0-2BB4-4A84-A7D2-6451BCE5EFEA}"/>
          </ac:spMkLst>
        </pc:spChg>
      </pc:sldChg>
      <pc:sldChg chg="addSp modSp">
        <pc:chgData name="Cox, E.P. (Evie)" userId="f6b3c370-290a-4e88-b8db-367b8bdc2915" providerId="ADAL" clId="{E3CCA1B8-99AA-4009-9C99-65F0CEEDE612}" dt="2022-05-24T14:47:23.846" v="40"/>
        <pc:sldMkLst>
          <pc:docMk/>
          <pc:sldMk cId="0" sldId="347"/>
        </pc:sldMkLst>
        <pc:spChg chg="add mod">
          <ac:chgData name="Cox, E.P. (Evie)" userId="f6b3c370-290a-4e88-b8db-367b8bdc2915" providerId="ADAL" clId="{E3CCA1B8-99AA-4009-9C99-65F0CEEDE612}" dt="2022-05-24T14:47:23.846" v="40"/>
          <ac:spMkLst>
            <pc:docMk/>
            <pc:sldMk cId="0" sldId="347"/>
            <ac:spMk id="6" creationId="{5C5F69FB-0881-4206-953E-107B7D0422EC}"/>
          </ac:spMkLst>
        </pc:spChg>
      </pc:sldChg>
      <pc:sldChg chg="addSp modSp">
        <pc:chgData name="Cox, E.P. (Evie)" userId="f6b3c370-290a-4e88-b8db-367b8bdc2915" providerId="ADAL" clId="{E3CCA1B8-99AA-4009-9C99-65F0CEEDE612}" dt="2022-05-24T14:47:24.854" v="41"/>
        <pc:sldMkLst>
          <pc:docMk/>
          <pc:sldMk cId="0" sldId="348"/>
        </pc:sldMkLst>
        <pc:spChg chg="add mod">
          <ac:chgData name="Cox, E.P. (Evie)" userId="f6b3c370-290a-4e88-b8db-367b8bdc2915" providerId="ADAL" clId="{E3CCA1B8-99AA-4009-9C99-65F0CEEDE612}" dt="2022-05-24T14:47:24.854" v="41"/>
          <ac:spMkLst>
            <pc:docMk/>
            <pc:sldMk cId="0" sldId="348"/>
            <ac:spMk id="6" creationId="{0440B379-7C1C-4A19-8A5E-4216D1B9316C}"/>
          </ac:spMkLst>
        </pc:spChg>
      </pc:sldChg>
      <pc:sldChg chg="addSp modSp">
        <pc:chgData name="Cox, E.P. (Evie)" userId="f6b3c370-290a-4e88-b8db-367b8bdc2915" providerId="ADAL" clId="{E3CCA1B8-99AA-4009-9C99-65F0CEEDE612}" dt="2022-05-24T14:47:25.272" v="42"/>
        <pc:sldMkLst>
          <pc:docMk/>
          <pc:sldMk cId="0" sldId="349"/>
        </pc:sldMkLst>
        <pc:spChg chg="add mod">
          <ac:chgData name="Cox, E.P. (Evie)" userId="f6b3c370-290a-4e88-b8db-367b8bdc2915" providerId="ADAL" clId="{E3CCA1B8-99AA-4009-9C99-65F0CEEDE612}" dt="2022-05-24T14:47:25.272" v="42"/>
          <ac:spMkLst>
            <pc:docMk/>
            <pc:sldMk cId="0" sldId="349"/>
            <ac:spMk id="6" creationId="{C0D03704-4B47-4FBA-B3C5-C3C25E84C950}"/>
          </ac:spMkLst>
        </pc:spChg>
      </pc:sldChg>
      <pc:sldChg chg="addSp modSp">
        <pc:chgData name="Cox, E.P. (Evie)" userId="f6b3c370-290a-4e88-b8db-367b8bdc2915" providerId="ADAL" clId="{E3CCA1B8-99AA-4009-9C99-65F0CEEDE612}" dt="2022-05-24T14:47:26.239" v="43"/>
        <pc:sldMkLst>
          <pc:docMk/>
          <pc:sldMk cId="0" sldId="350"/>
        </pc:sldMkLst>
        <pc:spChg chg="add mod">
          <ac:chgData name="Cox, E.P. (Evie)" userId="f6b3c370-290a-4e88-b8db-367b8bdc2915" providerId="ADAL" clId="{E3CCA1B8-99AA-4009-9C99-65F0CEEDE612}" dt="2022-05-24T14:47:26.239" v="43"/>
          <ac:spMkLst>
            <pc:docMk/>
            <pc:sldMk cId="0" sldId="350"/>
            <ac:spMk id="9" creationId="{0944EEAD-7F5E-4D41-A9E2-114FEBD84D5E}"/>
          </ac:spMkLst>
        </pc:spChg>
      </pc:sldChg>
      <pc:sldChg chg="addSp modSp">
        <pc:chgData name="Cox, E.P. (Evie)" userId="f6b3c370-290a-4e88-b8db-367b8bdc2915" providerId="ADAL" clId="{E3CCA1B8-99AA-4009-9C99-65F0CEEDE612}" dt="2022-05-24T14:47:27.648" v="45"/>
        <pc:sldMkLst>
          <pc:docMk/>
          <pc:sldMk cId="0" sldId="351"/>
        </pc:sldMkLst>
        <pc:spChg chg="add mod">
          <ac:chgData name="Cox, E.P. (Evie)" userId="f6b3c370-290a-4e88-b8db-367b8bdc2915" providerId="ADAL" clId="{E3CCA1B8-99AA-4009-9C99-65F0CEEDE612}" dt="2022-05-24T14:47:27.648" v="45"/>
          <ac:spMkLst>
            <pc:docMk/>
            <pc:sldMk cId="0" sldId="351"/>
            <ac:spMk id="6" creationId="{DB201F7F-53F2-46D1-AE01-C17E846EBDFB}"/>
          </ac:spMkLst>
        </pc:spChg>
      </pc:sldChg>
      <pc:sldChg chg="addSp modSp">
        <pc:chgData name="Cox, E.P. (Evie)" userId="f6b3c370-290a-4e88-b8db-367b8bdc2915" providerId="ADAL" clId="{E3CCA1B8-99AA-4009-9C99-65F0CEEDE612}" dt="2022-05-24T14:47:28.158" v="46"/>
        <pc:sldMkLst>
          <pc:docMk/>
          <pc:sldMk cId="0" sldId="352"/>
        </pc:sldMkLst>
        <pc:spChg chg="add mod">
          <ac:chgData name="Cox, E.P. (Evie)" userId="f6b3c370-290a-4e88-b8db-367b8bdc2915" providerId="ADAL" clId="{E3CCA1B8-99AA-4009-9C99-65F0CEEDE612}" dt="2022-05-24T14:47:28.158" v="46"/>
          <ac:spMkLst>
            <pc:docMk/>
            <pc:sldMk cId="0" sldId="352"/>
            <ac:spMk id="16" creationId="{0D810C02-F9E6-4450-AB57-7F74CEAA8C7F}"/>
          </ac:spMkLst>
        </pc:spChg>
      </pc:sldChg>
      <pc:sldChg chg="addSp modSp mod">
        <pc:chgData name="Cox, E.P. (Evie)" userId="f6b3c370-290a-4e88-b8db-367b8bdc2915" providerId="ADAL" clId="{E3CCA1B8-99AA-4009-9C99-65F0CEEDE612}" dt="2022-05-24T14:46:36.020" v="1" actId="1076"/>
        <pc:sldMkLst>
          <pc:docMk/>
          <pc:sldMk cId="2417158395" sldId="356"/>
        </pc:sldMkLst>
        <pc:spChg chg="add mod">
          <ac:chgData name="Cox, E.P. (Evie)" userId="f6b3c370-290a-4e88-b8db-367b8bdc2915" providerId="ADAL" clId="{E3CCA1B8-99AA-4009-9C99-65F0CEEDE612}" dt="2022-05-24T14:46:36.020" v="1" actId="1076"/>
          <ac:spMkLst>
            <pc:docMk/>
            <pc:sldMk cId="2417158395" sldId="356"/>
            <ac:spMk id="9" creationId="{F038FB9D-94BB-41FC-BE64-725B28ED2E64}"/>
          </ac:spMkLst>
        </pc:spChg>
      </pc:sldChg>
      <pc:sldChg chg="addSp modSp">
        <pc:chgData name="Cox, E.P. (Evie)" userId="f6b3c370-290a-4e88-b8db-367b8bdc2915" providerId="ADAL" clId="{E3CCA1B8-99AA-4009-9C99-65F0CEEDE612}" dt="2022-05-24T14:46:50.822" v="2"/>
        <pc:sldMkLst>
          <pc:docMk/>
          <pc:sldMk cId="3127357039" sldId="357"/>
        </pc:sldMkLst>
        <pc:spChg chg="add mod">
          <ac:chgData name="Cox, E.P. (Evie)" userId="f6b3c370-290a-4e88-b8db-367b8bdc2915" providerId="ADAL" clId="{E3CCA1B8-99AA-4009-9C99-65F0CEEDE612}" dt="2022-05-24T14:46:50.822" v="2"/>
          <ac:spMkLst>
            <pc:docMk/>
            <pc:sldMk cId="3127357039" sldId="357"/>
            <ac:spMk id="6" creationId="{D66CF0CC-9F73-4B6F-A835-1D3CE1BE6C63}"/>
          </ac:spMkLst>
        </pc:spChg>
      </pc:sldChg>
      <pc:sldChg chg="addSp modSp">
        <pc:chgData name="Cox, E.P. (Evie)" userId="f6b3c370-290a-4e88-b8db-367b8bdc2915" providerId="ADAL" clId="{E3CCA1B8-99AA-4009-9C99-65F0CEEDE612}" dt="2022-05-24T14:46:53.726" v="3"/>
        <pc:sldMkLst>
          <pc:docMk/>
          <pc:sldMk cId="3357608483" sldId="359"/>
        </pc:sldMkLst>
        <pc:spChg chg="add mod">
          <ac:chgData name="Cox, E.P. (Evie)" userId="f6b3c370-290a-4e88-b8db-367b8bdc2915" providerId="ADAL" clId="{E3CCA1B8-99AA-4009-9C99-65F0CEEDE612}" dt="2022-05-24T14:46:53.726" v="3"/>
          <ac:spMkLst>
            <pc:docMk/>
            <pc:sldMk cId="3357608483" sldId="359"/>
            <ac:spMk id="10" creationId="{EB96C14B-1ACF-457F-B43C-81D325837CD0}"/>
          </ac:spMkLst>
        </pc:spChg>
      </pc:sldChg>
      <pc:sldChg chg="addSp modSp">
        <pc:chgData name="Cox, E.P. (Evie)" userId="f6b3c370-290a-4e88-b8db-367b8bdc2915" providerId="ADAL" clId="{E3CCA1B8-99AA-4009-9C99-65F0CEEDE612}" dt="2022-05-24T14:47:26.702" v="44"/>
        <pc:sldMkLst>
          <pc:docMk/>
          <pc:sldMk cId="3419570595" sldId="360"/>
        </pc:sldMkLst>
        <pc:spChg chg="add mod">
          <ac:chgData name="Cox, E.P. (Evie)" userId="f6b3c370-290a-4e88-b8db-367b8bdc2915" providerId="ADAL" clId="{E3CCA1B8-99AA-4009-9C99-65F0CEEDE612}" dt="2022-05-24T14:47:26.702" v="44"/>
          <ac:spMkLst>
            <pc:docMk/>
            <pc:sldMk cId="3419570595" sldId="360"/>
            <ac:spMk id="6" creationId="{9FCDEBA6-C2D0-41E1-97A5-2D6A99411783}"/>
          </ac:spMkLst>
        </pc:spChg>
      </pc:sldChg>
    </pc:docChg>
  </pc:docChgLst>
  <pc:docChgLst>
    <pc:chgData name="Bonenkamp, N.E.J. (Noortje)" userId="ae9216c6-8555-4543-acec-7fa3b5fa5b49" providerId="ADAL" clId="{F8B9686E-C911-4C33-AF04-A227E75F05FE}"/>
    <pc:docChg chg="undo custSel delSld modSld modSection">
      <pc:chgData name="Bonenkamp, N.E.J. (Noortje)" userId="ae9216c6-8555-4543-acec-7fa3b5fa5b49" providerId="ADAL" clId="{F8B9686E-C911-4C33-AF04-A227E75F05FE}" dt="2022-01-18T18:31:46.253" v="583"/>
      <pc:docMkLst>
        <pc:docMk/>
      </pc:docMkLst>
      <pc:sldChg chg="modSp mod modNotesTx">
        <pc:chgData name="Bonenkamp, N.E.J. (Noortje)" userId="ae9216c6-8555-4543-acec-7fa3b5fa5b49" providerId="ADAL" clId="{F8B9686E-C911-4C33-AF04-A227E75F05FE}" dt="2022-01-18T18:13:19.933" v="83" actId="20577"/>
        <pc:sldMkLst>
          <pc:docMk/>
          <pc:sldMk cId="0" sldId="326"/>
        </pc:sldMkLst>
        <pc:spChg chg="mod">
          <ac:chgData name="Bonenkamp, N.E.J. (Noortje)" userId="ae9216c6-8555-4543-acec-7fa3b5fa5b49" providerId="ADAL" clId="{F8B9686E-C911-4C33-AF04-A227E75F05FE}" dt="2022-01-18T18:13:19.933" v="83" actId="20577"/>
          <ac:spMkLst>
            <pc:docMk/>
            <pc:sldMk cId="0" sldId="326"/>
            <ac:spMk id="1443" creationId="{00000000-0000-0000-0000-000000000000}"/>
          </ac:spMkLst>
        </pc:spChg>
      </pc:sldChg>
      <pc:sldChg chg="modSp mod">
        <pc:chgData name="Bonenkamp, N.E.J. (Noortje)" userId="ae9216c6-8555-4543-acec-7fa3b5fa5b49" providerId="ADAL" clId="{F8B9686E-C911-4C33-AF04-A227E75F05FE}" dt="2022-01-18T18:13:37.029" v="84" actId="113"/>
        <pc:sldMkLst>
          <pc:docMk/>
          <pc:sldMk cId="0" sldId="327"/>
        </pc:sldMkLst>
        <pc:spChg chg="mod">
          <ac:chgData name="Bonenkamp, N.E.J. (Noortje)" userId="ae9216c6-8555-4543-acec-7fa3b5fa5b49" providerId="ADAL" clId="{F8B9686E-C911-4C33-AF04-A227E75F05FE}" dt="2022-01-18T18:13:37.029" v="84" actId="113"/>
          <ac:spMkLst>
            <pc:docMk/>
            <pc:sldMk cId="0" sldId="327"/>
            <ac:spMk id="1452" creationId="{00000000-0000-0000-0000-000000000000}"/>
          </ac:spMkLst>
        </pc:spChg>
      </pc:sldChg>
      <pc:sldChg chg="modSp mod modNotesTx">
        <pc:chgData name="Bonenkamp, N.E.J. (Noortje)" userId="ae9216c6-8555-4543-acec-7fa3b5fa5b49" providerId="ADAL" clId="{F8B9686E-C911-4C33-AF04-A227E75F05FE}" dt="2022-01-18T18:14:23.572" v="114" actId="2710"/>
        <pc:sldMkLst>
          <pc:docMk/>
          <pc:sldMk cId="0" sldId="328"/>
        </pc:sldMkLst>
        <pc:spChg chg="mod">
          <ac:chgData name="Bonenkamp, N.E.J. (Noortje)" userId="ae9216c6-8555-4543-acec-7fa3b5fa5b49" providerId="ADAL" clId="{F8B9686E-C911-4C33-AF04-A227E75F05FE}" dt="2022-01-18T18:14:23.572" v="114" actId="2710"/>
          <ac:spMkLst>
            <pc:docMk/>
            <pc:sldMk cId="0" sldId="328"/>
            <ac:spMk id="1461" creationId="{00000000-0000-0000-0000-000000000000}"/>
          </ac:spMkLst>
        </pc:spChg>
      </pc:sldChg>
      <pc:sldChg chg="modSp mod modNotesTx">
        <pc:chgData name="Bonenkamp, N.E.J. (Noortje)" userId="ae9216c6-8555-4543-acec-7fa3b5fa5b49" providerId="ADAL" clId="{F8B9686E-C911-4C33-AF04-A227E75F05FE}" dt="2022-01-18T18:14:50.541" v="138" actId="114"/>
        <pc:sldMkLst>
          <pc:docMk/>
          <pc:sldMk cId="0" sldId="329"/>
        </pc:sldMkLst>
        <pc:spChg chg="mod">
          <ac:chgData name="Bonenkamp, N.E.J. (Noortje)" userId="ae9216c6-8555-4543-acec-7fa3b5fa5b49" providerId="ADAL" clId="{F8B9686E-C911-4C33-AF04-A227E75F05FE}" dt="2022-01-18T18:14:50.541" v="138" actId="114"/>
          <ac:spMkLst>
            <pc:docMk/>
            <pc:sldMk cId="0" sldId="329"/>
            <ac:spMk id="1470" creationId="{00000000-0000-0000-0000-000000000000}"/>
          </ac:spMkLst>
        </pc:spChg>
        <pc:spChg chg="mod">
          <ac:chgData name="Bonenkamp, N.E.J. (Noortje)" userId="ae9216c6-8555-4543-acec-7fa3b5fa5b49" providerId="ADAL" clId="{F8B9686E-C911-4C33-AF04-A227E75F05FE}" dt="2022-01-18T18:14:42.985" v="135" actId="1076"/>
          <ac:spMkLst>
            <pc:docMk/>
            <pc:sldMk cId="0" sldId="329"/>
            <ac:spMk id="1473" creationId="{00000000-0000-0000-0000-000000000000}"/>
          </ac:spMkLst>
        </pc:spChg>
      </pc:sldChg>
      <pc:sldChg chg="modSp mod modNotesTx">
        <pc:chgData name="Bonenkamp, N.E.J. (Noortje)" userId="ae9216c6-8555-4543-acec-7fa3b5fa5b49" providerId="ADAL" clId="{F8B9686E-C911-4C33-AF04-A227E75F05FE}" dt="2022-01-18T18:16:11.836" v="249" actId="2710"/>
        <pc:sldMkLst>
          <pc:docMk/>
          <pc:sldMk cId="0" sldId="330"/>
        </pc:sldMkLst>
        <pc:spChg chg="mod">
          <ac:chgData name="Bonenkamp, N.E.J. (Noortje)" userId="ae9216c6-8555-4543-acec-7fa3b5fa5b49" providerId="ADAL" clId="{F8B9686E-C911-4C33-AF04-A227E75F05FE}" dt="2022-01-18T18:16:11.836" v="249" actId="2710"/>
          <ac:spMkLst>
            <pc:docMk/>
            <pc:sldMk cId="0" sldId="330"/>
            <ac:spMk id="1480" creationId="{00000000-0000-0000-0000-000000000000}"/>
          </ac:spMkLst>
        </pc:spChg>
      </pc:sldChg>
      <pc:sldChg chg="addCm modCm">
        <pc:chgData name="Bonenkamp, N.E.J. (Noortje)" userId="ae9216c6-8555-4543-acec-7fa3b5fa5b49" providerId="ADAL" clId="{F8B9686E-C911-4C33-AF04-A227E75F05FE}" dt="2022-01-18T18:31:46.253" v="583"/>
        <pc:sldMkLst>
          <pc:docMk/>
          <pc:sldMk cId="0" sldId="333"/>
        </pc:sldMkLst>
      </pc:sldChg>
      <pc:sldChg chg="modSp mod">
        <pc:chgData name="Bonenkamp, N.E.J. (Noortje)" userId="ae9216c6-8555-4543-acec-7fa3b5fa5b49" providerId="ADAL" clId="{F8B9686E-C911-4C33-AF04-A227E75F05FE}" dt="2022-01-18T18:17:38.010" v="255" actId="1076"/>
        <pc:sldMkLst>
          <pc:docMk/>
          <pc:sldMk cId="0" sldId="342"/>
        </pc:sldMkLst>
        <pc:spChg chg="mod">
          <ac:chgData name="Bonenkamp, N.E.J. (Noortje)" userId="ae9216c6-8555-4543-acec-7fa3b5fa5b49" providerId="ADAL" clId="{F8B9686E-C911-4C33-AF04-A227E75F05FE}" dt="2022-01-18T18:17:33.717" v="254" actId="20577"/>
          <ac:spMkLst>
            <pc:docMk/>
            <pc:sldMk cId="0" sldId="342"/>
            <ac:spMk id="1633" creationId="{00000000-0000-0000-0000-000000000000}"/>
          </ac:spMkLst>
        </pc:spChg>
        <pc:graphicFrameChg chg="mod modGraphic">
          <ac:chgData name="Bonenkamp, N.E.J. (Noortje)" userId="ae9216c6-8555-4543-acec-7fa3b5fa5b49" providerId="ADAL" clId="{F8B9686E-C911-4C33-AF04-A227E75F05FE}" dt="2022-01-18T18:17:38.010" v="255" actId="1076"/>
          <ac:graphicFrameMkLst>
            <pc:docMk/>
            <pc:sldMk cId="0" sldId="342"/>
            <ac:graphicFrameMk id="1636" creationId="{00000000-0000-0000-0000-000000000000}"/>
          </ac:graphicFrameMkLst>
        </pc:graphicFrameChg>
      </pc:sldChg>
      <pc:sldChg chg="del">
        <pc:chgData name="Bonenkamp, N.E.J. (Noortje)" userId="ae9216c6-8555-4543-acec-7fa3b5fa5b49" providerId="ADAL" clId="{F8B9686E-C911-4C33-AF04-A227E75F05FE}" dt="2022-01-18T18:17:58.348" v="256" actId="47"/>
        <pc:sldMkLst>
          <pc:docMk/>
          <pc:sldMk cId="0" sldId="343"/>
        </pc:sldMkLst>
      </pc:sldChg>
      <pc:sldChg chg="delCm modCm modNotesTx">
        <pc:chgData name="Bonenkamp, N.E.J. (Noortje)" userId="ae9216c6-8555-4543-acec-7fa3b5fa5b49" providerId="ADAL" clId="{F8B9686E-C911-4C33-AF04-A227E75F05FE}" dt="2022-01-18T18:18:30.541" v="268" actId="1592"/>
        <pc:sldMkLst>
          <pc:docMk/>
          <pc:sldMk cId="0" sldId="344"/>
        </pc:sldMkLst>
      </pc:sldChg>
      <pc:sldChg chg="modSp mod modNotesTx">
        <pc:chgData name="Bonenkamp, N.E.J. (Noortje)" userId="ae9216c6-8555-4543-acec-7fa3b5fa5b49" providerId="ADAL" clId="{F8B9686E-C911-4C33-AF04-A227E75F05FE}" dt="2022-01-18T18:20:58.843" v="355" actId="20577"/>
        <pc:sldMkLst>
          <pc:docMk/>
          <pc:sldMk cId="0" sldId="347"/>
        </pc:sldMkLst>
        <pc:spChg chg="mod">
          <ac:chgData name="Bonenkamp, N.E.J. (Noortje)" userId="ae9216c6-8555-4543-acec-7fa3b5fa5b49" providerId="ADAL" clId="{F8B9686E-C911-4C33-AF04-A227E75F05FE}" dt="2022-01-18T18:20:58.843" v="355" actId="20577"/>
          <ac:spMkLst>
            <pc:docMk/>
            <pc:sldMk cId="0" sldId="347"/>
            <ac:spMk id="1723" creationId="{00000000-0000-0000-0000-000000000000}"/>
          </ac:spMkLst>
        </pc:spChg>
      </pc:sldChg>
      <pc:sldChg chg="modSp mod delCm modNotesTx">
        <pc:chgData name="Bonenkamp, N.E.J. (Noortje)" userId="ae9216c6-8555-4543-acec-7fa3b5fa5b49" providerId="ADAL" clId="{F8B9686E-C911-4C33-AF04-A227E75F05FE}" dt="2022-01-18T18:24:48.251" v="520" actId="113"/>
        <pc:sldMkLst>
          <pc:docMk/>
          <pc:sldMk cId="0" sldId="348"/>
        </pc:sldMkLst>
        <pc:spChg chg="mod">
          <ac:chgData name="Bonenkamp, N.E.J. (Noortje)" userId="ae9216c6-8555-4543-acec-7fa3b5fa5b49" providerId="ADAL" clId="{F8B9686E-C911-4C33-AF04-A227E75F05FE}" dt="2022-01-18T18:24:15.322" v="510" actId="6549"/>
          <ac:spMkLst>
            <pc:docMk/>
            <pc:sldMk cId="0" sldId="348"/>
            <ac:spMk id="1732" creationId="{00000000-0000-0000-0000-000000000000}"/>
          </ac:spMkLst>
        </pc:spChg>
      </pc:sldChg>
      <pc:sldChg chg="delCm modNotesTx">
        <pc:chgData name="Bonenkamp, N.E.J. (Noortje)" userId="ae9216c6-8555-4543-acec-7fa3b5fa5b49" providerId="ADAL" clId="{F8B9686E-C911-4C33-AF04-A227E75F05FE}" dt="2022-01-18T18:25:59.623" v="581" actId="1592"/>
        <pc:sldMkLst>
          <pc:docMk/>
          <pc:sldMk cId="0" sldId="349"/>
        </pc:sldMkLst>
      </pc:sldChg>
    </pc:docChg>
  </pc:docChgLst>
  <pc:docChgLst>
    <pc:chgData name="Bonenkamp, N.E.J. (Noortje)" userId="S::noortje.bonenkamp@tno.nl::ae9216c6-8555-4543-acec-7fa3b5fa5b49" providerId="AD" clId="Web-{2C246FA5-FE1D-EB95-71CA-83A2B54218D0}"/>
    <pc:docChg chg="modSld">
      <pc:chgData name="Bonenkamp, N.E.J. (Noortje)" userId="S::noortje.bonenkamp@tno.nl::ae9216c6-8555-4543-acec-7fa3b5fa5b49" providerId="AD" clId="Web-{2C246FA5-FE1D-EB95-71CA-83A2B54218D0}" dt="2022-01-27T10:59:41.685" v="4"/>
      <pc:docMkLst>
        <pc:docMk/>
      </pc:docMkLst>
      <pc:sldChg chg="modSp">
        <pc:chgData name="Bonenkamp, N.E.J. (Noortje)" userId="S::noortje.bonenkamp@tno.nl::ae9216c6-8555-4543-acec-7fa3b5fa5b49" providerId="AD" clId="Web-{2C246FA5-FE1D-EB95-71CA-83A2B54218D0}" dt="2022-01-27T10:57:58.261" v="3" actId="20577"/>
        <pc:sldMkLst>
          <pc:docMk/>
          <pc:sldMk cId="0" sldId="340"/>
        </pc:sldMkLst>
        <pc:spChg chg="mod">
          <ac:chgData name="Bonenkamp, N.E.J. (Noortje)" userId="S::noortje.bonenkamp@tno.nl::ae9216c6-8555-4543-acec-7fa3b5fa5b49" providerId="AD" clId="Web-{2C246FA5-FE1D-EB95-71CA-83A2B54218D0}" dt="2022-01-27T10:57:58.261" v="3" actId="20577"/>
          <ac:spMkLst>
            <pc:docMk/>
            <pc:sldMk cId="0" sldId="340"/>
            <ac:spMk id="1614" creationId="{00000000-0000-0000-0000-000000000000}"/>
          </ac:spMkLst>
        </pc:spChg>
      </pc:sldChg>
      <pc:sldChg chg="delCm">
        <pc:chgData name="Bonenkamp, N.E.J. (Noortje)" userId="S::noortje.bonenkamp@tno.nl::ae9216c6-8555-4543-acec-7fa3b5fa5b49" providerId="AD" clId="Web-{2C246FA5-FE1D-EB95-71CA-83A2B54218D0}" dt="2022-01-27T10:59:41.685" v="4"/>
        <pc:sldMkLst>
          <pc:docMk/>
          <pc:sldMk cId="0" sldId="341"/>
        </pc:sldMkLst>
      </pc:sldChg>
    </pc:docChg>
  </pc:docChgLst>
  <pc:docChgLst>
    <pc:chgData name="Bonenkamp, N.E.J. (Noortje)" userId="S::noortje.bonenkamp@tno.nl::ae9216c6-8555-4543-acec-7fa3b5fa5b49" providerId="AD" clId="Web-{657EE8F8-D7DA-18EC-DD96-1E34B0398FBD}"/>
    <pc:docChg chg="modSld">
      <pc:chgData name="Bonenkamp, N.E.J. (Noortje)" userId="S::noortje.bonenkamp@tno.nl::ae9216c6-8555-4543-acec-7fa3b5fa5b49" providerId="AD" clId="Web-{657EE8F8-D7DA-18EC-DD96-1E34B0398FBD}" dt="2022-01-21T16:12:46.995" v="12"/>
      <pc:docMkLst>
        <pc:docMk/>
      </pc:docMkLst>
      <pc:sldChg chg="delCm">
        <pc:chgData name="Bonenkamp, N.E.J. (Noortje)" userId="S::noortje.bonenkamp@tno.nl::ae9216c6-8555-4543-acec-7fa3b5fa5b49" providerId="AD" clId="Web-{657EE8F8-D7DA-18EC-DD96-1E34B0398FBD}" dt="2022-01-21T15:53:21.803" v="0"/>
        <pc:sldMkLst>
          <pc:docMk/>
          <pc:sldMk cId="0" sldId="323"/>
        </pc:sldMkLst>
      </pc:sldChg>
      <pc:sldChg chg="delCm">
        <pc:chgData name="Bonenkamp, N.E.J. (Noortje)" userId="S::noortje.bonenkamp@tno.nl::ae9216c6-8555-4543-acec-7fa3b5fa5b49" providerId="AD" clId="Web-{657EE8F8-D7DA-18EC-DD96-1E34B0398FBD}" dt="2022-01-21T15:53:26.663" v="1"/>
        <pc:sldMkLst>
          <pc:docMk/>
          <pc:sldMk cId="0" sldId="324"/>
        </pc:sldMkLst>
      </pc:sldChg>
      <pc:sldChg chg="delCm">
        <pc:chgData name="Bonenkamp, N.E.J. (Noortje)" userId="S::noortje.bonenkamp@tno.nl::ae9216c6-8555-4543-acec-7fa3b5fa5b49" providerId="AD" clId="Web-{657EE8F8-D7DA-18EC-DD96-1E34B0398FBD}" dt="2022-01-21T15:53:31.866" v="2"/>
        <pc:sldMkLst>
          <pc:docMk/>
          <pc:sldMk cId="0" sldId="325"/>
        </pc:sldMkLst>
      </pc:sldChg>
      <pc:sldChg chg="modSp addCm delCm">
        <pc:chgData name="Bonenkamp, N.E.J. (Noortje)" userId="S::noortje.bonenkamp@tno.nl::ae9216c6-8555-4543-acec-7fa3b5fa5b49" providerId="AD" clId="Web-{657EE8F8-D7DA-18EC-DD96-1E34B0398FBD}" dt="2022-01-21T15:59:14.591" v="8" actId="20577"/>
        <pc:sldMkLst>
          <pc:docMk/>
          <pc:sldMk cId="0" sldId="333"/>
        </pc:sldMkLst>
        <pc:spChg chg="mod">
          <ac:chgData name="Bonenkamp, N.E.J. (Noortje)" userId="S::noortje.bonenkamp@tno.nl::ae9216c6-8555-4543-acec-7fa3b5fa5b49" providerId="AD" clId="Web-{657EE8F8-D7DA-18EC-DD96-1E34B0398FBD}" dt="2022-01-21T15:59:14.591" v="8" actId="20577"/>
          <ac:spMkLst>
            <pc:docMk/>
            <pc:sldMk cId="0" sldId="333"/>
            <ac:spMk id="1507" creationId="{00000000-0000-0000-0000-000000000000}"/>
          </ac:spMkLst>
        </pc:spChg>
      </pc:sldChg>
      <pc:sldChg chg="modSp">
        <pc:chgData name="Bonenkamp, N.E.J. (Noortje)" userId="S::noortje.bonenkamp@tno.nl::ae9216c6-8555-4543-acec-7fa3b5fa5b49" providerId="AD" clId="Web-{657EE8F8-D7DA-18EC-DD96-1E34B0398FBD}" dt="2022-01-21T15:59:14.403" v="6" actId="20577"/>
        <pc:sldMkLst>
          <pc:docMk/>
          <pc:sldMk cId="0" sldId="334"/>
        </pc:sldMkLst>
        <pc:spChg chg="mod">
          <ac:chgData name="Bonenkamp, N.E.J. (Noortje)" userId="S::noortje.bonenkamp@tno.nl::ae9216c6-8555-4543-acec-7fa3b5fa5b49" providerId="AD" clId="Web-{657EE8F8-D7DA-18EC-DD96-1E34B0398FBD}" dt="2022-01-21T15:59:14.403" v="6" actId="20577"/>
          <ac:spMkLst>
            <pc:docMk/>
            <pc:sldMk cId="0" sldId="334"/>
            <ac:spMk id="1516" creationId="{00000000-0000-0000-0000-000000000000}"/>
          </ac:spMkLst>
        </pc:spChg>
      </pc:sldChg>
      <pc:sldChg chg="addCm modNotes">
        <pc:chgData name="Bonenkamp, N.E.J. (Noortje)" userId="S::noortje.bonenkamp@tno.nl::ae9216c6-8555-4543-acec-7fa3b5fa5b49" providerId="AD" clId="Web-{657EE8F8-D7DA-18EC-DD96-1E34B0398FBD}" dt="2022-01-21T16:12:46.995" v="12"/>
        <pc:sldMkLst>
          <pc:docMk/>
          <pc:sldMk cId="0" sldId="340"/>
        </pc:sldMkLst>
      </pc:sldChg>
      <pc:sldChg chg="delCm">
        <pc:chgData name="Bonenkamp, N.E.J. (Noortje)" userId="S::noortje.bonenkamp@tno.nl::ae9216c6-8555-4543-acec-7fa3b5fa5b49" providerId="AD" clId="Web-{657EE8F8-D7DA-18EC-DD96-1E34B0398FBD}" dt="2022-01-21T15:59:37.435" v="10"/>
        <pc:sldMkLst>
          <pc:docMk/>
          <pc:sldMk cId="0" sldId="342"/>
        </pc:sldMkLst>
      </pc:sldChg>
    </pc:docChg>
  </pc:docChgLst>
  <pc:docChgLst>
    <pc:chgData name="Brunsting, S. (Suzanne)" userId="e7a355e2-d96a-4e46-8f22-0ce56c37bf10" providerId="ADAL" clId="{95D6AB51-1367-483A-9EBF-7F97D8311546}"/>
    <pc:docChg chg="undo custSel modSld">
      <pc:chgData name="Brunsting, S. (Suzanne)" userId="e7a355e2-d96a-4e46-8f22-0ce56c37bf10" providerId="ADAL" clId="{95D6AB51-1367-483A-9EBF-7F97D8311546}" dt="2022-01-28T14:24:49.677" v="2702" actId="20577"/>
      <pc:docMkLst>
        <pc:docMk/>
      </pc:docMkLst>
      <pc:sldChg chg="delCm">
        <pc:chgData name="Brunsting, S. (Suzanne)" userId="e7a355e2-d96a-4e46-8f22-0ce56c37bf10" providerId="ADAL" clId="{95D6AB51-1367-483A-9EBF-7F97D8311546}" dt="2022-01-28T13:15:26.756" v="1" actId="1592"/>
        <pc:sldMkLst>
          <pc:docMk/>
          <pc:sldMk cId="0" sldId="309"/>
        </pc:sldMkLst>
      </pc:sldChg>
      <pc:sldChg chg="delCm">
        <pc:chgData name="Brunsting, S. (Suzanne)" userId="e7a355e2-d96a-4e46-8f22-0ce56c37bf10" providerId="ADAL" clId="{95D6AB51-1367-483A-9EBF-7F97D8311546}" dt="2022-01-28T13:15:42.865" v="2" actId="1592"/>
        <pc:sldMkLst>
          <pc:docMk/>
          <pc:sldMk cId="0" sldId="310"/>
        </pc:sldMkLst>
      </pc:sldChg>
      <pc:sldChg chg="delCm">
        <pc:chgData name="Brunsting, S. (Suzanne)" userId="e7a355e2-d96a-4e46-8f22-0ce56c37bf10" providerId="ADAL" clId="{95D6AB51-1367-483A-9EBF-7F97D8311546}" dt="2022-01-28T13:18:54.995" v="5" actId="1592"/>
        <pc:sldMkLst>
          <pc:docMk/>
          <pc:sldMk cId="0" sldId="316"/>
        </pc:sldMkLst>
      </pc:sldChg>
      <pc:sldChg chg="modSp mod delCm">
        <pc:chgData name="Brunsting, S. (Suzanne)" userId="e7a355e2-d96a-4e46-8f22-0ce56c37bf10" providerId="ADAL" clId="{95D6AB51-1367-483A-9EBF-7F97D8311546}" dt="2022-01-28T13:21:09.190" v="50" actId="1592"/>
        <pc:sldMkLst>
          <pc:docMk/>
          <pc:sldMk cId="0" sldId="317"/>
        </pc:sldMkLst>
        <pc:spChg chg="mod">
          <ac:chgData name="Brunsting, S. (Suzanne)" userId="e7a355e2-d96a-4e46-8f22-0ce56c37bf10" providerId="ADAL" clId="{95D6AB51-1367-483A-9EBF-7F97D8311546}" dt="2022-01-28T13:18:33.077" v="4" actId="27636"/>
          <ac:spMkLst>
            <pc:docMk/>
            <pc:sldMk cId="0" sldId="317"/>
            <ac:spMk id="1305" creationId="{00000000-0000-0000-0000-000000000000}"/>
          </ac:spMkLst>
        </pc:spChg>
        <pc:spChg chg="mod">
          <ac:chgData name="Brunsting, S. (Suzanne)" userId="e7a355e2-d96a-4e46-8f22-0ce56c37bf10" providerId="ADAL" clId="{95D6AB51-1367-483A-9EBF-7F97D8311546}" dt="2022-01-28T13:19:49.022" v="49" actId="20577"/>
          <ac:spMkLst>
            <pc:docMk/>
            <pc:sldMk cId="0" sldId="317"/>
            <ac:spMk id="1312" creationId="{00000000-0000-0000-0000-000000000000}"/>
          </ac:spMkLst>
        </pc:spChg>
      </pc:sldChg>
      <pc:sldChg chg="modNotesTx">
        <pc:chgData name="Brunsting, S. (Suzanne)" userId="e7a355e2-d96a-4e46-8f22-0ce56c37bf10" providerId="ADAL" clId="{95D6AB51-1367-483A-9EBF-7F97D8311546}" dt="2022-01-28T13:45:10.160" v="1780" actId="20577"/>
        <pc:sldMkLst>
          <pc:docMk/>
          <pc:sldMk cId="0" sldId="319"/>
        </pc:sldMkLst>
      </pc:sldChg>
      <pc:sldChg chg="modNotesTx">
        <pc:chgData name="Brunsting, S. (Suzanne)" userId="e7a355e2-d96a-4e46-8f22-0ce56c37bf10" providerId="ADAL" clId="{95D6AB51-1367-483A-9EBF-7F97D8311546}" dt="2022-01-28T14:24:09.100" v="2699" actId="20577"/>
        <pc:sldMkLst>
          <pc:docMk/>
          <pc:sldMk cId="0" sldId="329"/>
        </pc:sldMkLst>
      </pc:sldChg>
      <pc:sldChg chg="modSp mod modNotesTx">
        <pc:chgData name="Brunsting, S. (Suzanne)" userId="e7a355e2-d96a-4e46-8f22-0ce56c37bf10" providerId="ADAL" clId="{95D6AB51-1367-483A-9EBF-7F97D8311546}" dt="2022-01-28T14:24:49.677" v="2702" actId="20577"/>
        <pc:sldMkLst>
          <pc:docMk/>
          <pc:sldMk cId="0" sldId="331"/>
        </pc:sldMkLst>
        <pc:graphicFrameChg chg="modGraphic">
          <ac:chgData name="Brunsting, S. (Suzanne)" userId="e7a355e2-d96a-4e46-8f22-0ce56c37bf10" providerId="ADAL" clId="{95D6AB51-1367-483A-9EBF-7F97D8311546}" dt="2022-01-28T14:24:30.916" v="2701" actId="20577"/>
          <ac:graphicFrameMkLst>
            <pc:docMk/>
            <pc:sldMk cId="0" sldId="331"/>
            <ac:graphicFrameMk id="1491" creationId="{00000000-0000-0000-0000-000000000000}"/>
          </ac:graphicFrameMkLst>
        </pc:graphicFrameChg>
      </pc:sldChg>
      <pc:sldChg chg="modNotesTx">
        <pc:chgData name="Brunsting, S. (Suzanne)" userId="e7a355e2-d96a-4e46-8f22-0ce56c37bf10" providerId="ADAL" clId="{95D6AB51-1367-483A-9EBF-7F97D8311546}" dt="2022-01-28T13:48:14.020" v="1935" actId="20577"/>
        <pc:sldMkLst>
          <pc:docMk/>
          <pc:sldMk cId="0" sldId="339"/>
        </pc:sldMkLst>
      </pc:sldChg>
      <pc:sldChg chg="delCm modCm modNotesTx">
        <pc:chgData name="Brunsting, S. (Suzanne)" userId="e7a355e2-d96a-4e46-8f22-0ce56c37bf10" providerId="ADAL" clId="{95D6AB51-1367-483A-9EBF-7F97D8311546}" dt="2022-01-28T13:42:33.246" v="1636" actId="1592"/>
        <pc:sldMkLst>
          <pc:docMk/>
          <pc:sldMk cId="0" sldId="340"/>
        </pc:sldMkLst>
      </pc:sldChg>
      <pc:sldChg chg="modNotesTx">
        <pc:chgData name="Brunsting, S. (Suzanne)" userId="e7a355e2-d96a-4e46-8f22-0ce56c37bf10" providerId="ADAL" clId="{95D6AB51-1367-483A-9EBF-7F97D8311546}" dt="2022-01-28T13:51:34.224" v="2202" actId="114"/>
        <pc:sldMkLst>
          <pc:docMk/>
          <pc:sldMk cId="0" sldId="344"/>
        </pc:sldMkLst>
      </pc:sldChg>
      <pc:sldChg chg="modNotesTx">
        <pc:chgData name="Brunsting, S. (Suzanne)" userId="e7a355e2-d96a-4e46-8f22-0ce56c37bf10" providerId="ADAL" clId="{95D6AB51-1367-483A-9EBF-7F97D8311546}" dt="2022-01-28T13:51:21.127" v="2200" actId="20577"/>
        <pc:sldMkLst>
          <pc:docMk/>
          <pc:sldMk cId="0" sldId="345"/>
        </pc:sldMkLst>
      </pc:sldChg>
      <pc:sldChg chg="modSp mod">
        <pc:chgData name="Brunsting, S. (Suzanne)" userId="e7a355e2-d96a-4e46-8f22-0ce56c37bf10" providerId="ADAL" clId="{95D6AB51-1367-483A-9EBF-7F97D8311546}" dt="2022-01-28T13:57:21.306" v="2696" actId="1036"/>
        <pc:sldMkLst>
          <pc:docMk/>
          <pc:sldMk cId="0" sldId="346"/>
        </pc:sldMkLst>
        <pc:picChg chg="mod">
          <ac:chgData name="Brunsting, S. (Suzanne)" userId="e7a355e2-d96a-4e46-8f22-0ce56c37bf10" providerId="ADAL" clId="{95D6AB51-1367-483A-9EBF-7F97D8311546}" dt="2022-01-28T13:57:21.306" v="2696" actId="1036"/>
          <ac:picMkLst>
            <pc:docMk/>
            <pc:sldMk cId="0" sldId="346"/>
            <ac:picMk id="1714" creationId="{00000000-0000-0000-0000-000000000000}"/>
          </ac:picMkLst>
        </pc:picChg>
      </pc:sldChg>
      <pc:sldChg chg="modNotesTx">
        <pc:chgData name="Brunsting, S. (Suzanne)" userId="e7a355e2-d96a-4e46-8f22-0ce56c37bf10" providerId="ADAL" clId="{95D6AB51-1367-483A-9EBF-7F97D8311546}" dt="2022-01-28T13:53:01.235" v="2269" actId="20577"/>
        <pc:sldMkLst>
          <pc:docMk/>
          <pc:sldMk cId="0" sldId="348"/>
        </pc:sldMkLst>
      </pc:sldChg>
      <pc:sldChg chg="delCm">
        <pc:chgData name="Brunsting, S. (Suzanne)" userId="e7a355e2-d96a-4e46-8f22-0ce56c37bf10" providerId="ADAL" clId="{95D6AB51-1367-483A-9EBF-7F97D8311546}" dt="2022-01-28T13:43:04.061" v="1637" actId="1592"/>
        <pc:sldMkLst>
          <pc:docMk/>
          <pc:sldMk cId="0" sldId="350"/>
        </pc:sldMkLst>
      </pc:sldChg>
      <pc:sldChg chg="modSp mod">
        <pc:chgData name="Brunsting, S. (Suzanne)" userId="e7a355e2-d96a-4e46-8f22-0ce56c37bf10" providerId="ADAL" clId="{95D6AB51-1367-483A-9EBF-7F97D8311546}" dt="2022-01-28T13:57:12.956" v="2693" actId="20577"/>
        <pc:sldMkLst>
          <pc:docMk/>
          <pc:sldMk cId="3419570595" sldId="360"/>
        </pc:sldMkLst>
        <pc:spChg chg="mod">
          <ac:chgData name="Brunsting, S. (Suzanne)" userId="e7a355e2-d96a-4e46-8f22-0ce56c37bf10" providerId="ADAL" clId="{95D6AB51-1367-483A-9EBF-7F97D8311546}" dt="2022-01-28T13:43:39.861" v="1638" actId="6549"/>
          <ac:spMkLst>
            <pc:docMk/>
            <pc:sldMk cId="3419570595" sldId="360"/>
            <ac:spMk id="1132" creationId="{00000000-0000-0000-0000-000000000000}"/>
          </ac:spMkLst>
        </pc:spChg>
        <pc:spChg chg="mod">
          <ac:chgData name="Brunsting, S. (Suzanne)" userId="e7a355e2-d96a-4e46-8f22-0ce56c37bf10" providerId="ADAL" clId="{95D6AB51-1367-483A-9EBF-7F97D8311546}" dt="2022-01-28T13:57:12.956" v="2693" actId="20577"/>
          <ac:spMkLst>
            <pc:docMk/>
            <pc:sldMk cId="3419570595" sldId="360"/>
            <ac:spMk id="113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69567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p57:notes"/>
          <p:cNvSpPr txBox="1">
            <a:spLocks noGrp="1"/>
          </p:cNvSpPr>
          <p:nvPr>
            <p:ph type="body" idx="1"/>
          </p:nvPr>
        </p:nvSpPr>
        <p:spPr>
          <a:xfrm>
            <a:off x="271848" y="4400549"/>
            <a:ext cx="6351373" cy="40514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i="1" u="sng" noProof="0">
                <a:latin typeface="Calibri" panose="020F0502020204030204" pitchFamily="34" charset="0"/>
                <a:cs typeface="Calibri" panose="020F0502020204030204" pitchFamily="34" charset="0"/>
              </a:rPr>
              <a:t>Instructions to the trainer</a:t>
            </a:r>
            <a:r>
              <a:rPr lang="en-US" i="1" u="none" noProof="0">
                <a:latin typeface="Calibri" panose="020F0502020204030204" pitchFamily="34" charset="0"/>
                <a:cs typeface="Calibri" panose="020F0502020204030204" pitchFamily="34" charset="0"/>
              </a:rPr>
              <a:t>: The slide has an example of an energy scan for the business area (Energy Potential Scan). Please adapt this example to a energy scan that is available in your country. </a:t>
            </a:r>
            <a:r>
              <a:rPr lang="en-US" i="1" noProof="0">
                <a:latin typeface="Calibri" panose="020F0502020204030204" pitchFamily="34" charset="0"/>
                <a:ea typeface="Quattrocento Sans"/>
                <a:cs typeface="Calibri" panose="020F0502020204030204" pitchFamily="34" charset="0"/>
                <a:sym typeface="Quattrocento Sans"/>
              </a:rPr>
              <a:t>Area level energy scan is currently only available for the Netherlands in the GEAR@SME toolset.</a:t>
            </a:r>
            <a:endParaRPr lang="en-US" i="1" u="none" noProof="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endParaRPr lang="en-US" noProof="0">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400"/>
              <a:buNone/>
            </a:pPr>
            <a:r>
              <a:rPr lang="en-US" noProof="0">
                <a:latin typeface="Calibri" panose="020F0502020204030204" pitchFamily="34" charset="0"/>
                <a:cs typeface="Calibri" panose="020F0502020204030204" pitchFamily="34" charset="0"/>
              </a:rPr>
              <a:t>Step B: Assessment of potential energy savings</a:t>
            </a:r>
            <a:endParaRPr lang="en-US" sz="600" noProof="0">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400"/>
              <a:buNone/>
            </a:pPr>
            <a:endParaRPr lang="en-US" sz="600" noProof="0">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400"/>
              <a:buNone/>
            </a:pPr>
            <a:r>
              <a:rPr lang="en-US" noProof="0">
                <a:latin typeface="Calibri" panose="020F0502020204030204" pitchFamily="34" charset="0"/>
                <a:cs typeface="Calibri" panose="020F0502020204030204" pitchFamily="34" charset="0"/>
              </a:rPr>
              <a:t>The second step is aimed at identifying potential energy savings, spotting opportunities and key points of attention. To identify the opportunities for energy savings in a collective action, two approaches can be used:</a:t>
            </a:r>
          </a:p>
          <a:p>
            <a:pPr marL="171450" lvl="0" indent="-171450" algn="l" rtl="0">
              <a:lnSpc>
                <a:spcPct val="100000"/>
              </a:lnSpc>
              <a:spcBef>
                <a:spcPts val="0"/>
              </a:spcBef>
              <a:spcAft>
                <a:spcPts val="0"/>
              </a:spcAft>
              <a:buSzPts val="1400"/>
              <a:buFont typeface="Arial" panose="020B0604020202020204" pitchFamily="34" charset="0"/>
              <a:buChar char="•"/>
            </a:pPr>
            <a:r>
              <a:rPr lang="en-US" noProof="0">
                <a:latin typeface="Calibri" panose="020F0502020204030204" pitchFamily="34" charset="0"/>
                <a:cs typeface="Calibri" panose="020F0502020204030204" pitchFamily="34" charset="0"/>
              </a:rPr>
              <a:t>Basing the identification of potential projects on the results of individual energy scans/audits at SMEs, in which recommendations can be compared to see if there are potential solutions for which the forces can be joined.</a:t>
            </a:r>
          </a:p>
          <a:p>
            <a:pPr marL="171450" lvl="0" indent="-171450" algn="l" rtl="0">
              <a:lnSpc>
                <a:spcPct val="100000"/>
              </a:lnSpc>
              <a:spcBef>
                <a:spcPts val="0"/>
              </a:spcBef>
              <a:spcAft>
                <a:spcPts val="0"/>
              </a:spcAft>
              <a:buSzPts val="1400"/>
              <a:buFont typeface="Arial" panose="020B0604020202020204" pitchFamily="34" charset="0"/>
              <a:buChar char="•"/>
            </a:pPr>
            <a:r>
              <a:rPr lang="en-US" noProof="0">
                <a:latin typeface="Calibri" panose="020F0502020204030204" pitchFamily="34" charset="0"/>
                <a:cs typeface="Calibri" panose="020F0502020204030204" pitchFamily="34" charset="0"/>
              </a:rPr>
              <a:t>Conducting an energy scan for the whole business area, such as the Energy Potential Scan. An Energy Potential Scan takes the data of all the buildings in the business park into account and shows possibilities to save energy collectively. By conducting an energy scan for the entire business area, it might be possible to identify additional solutions than for the case in which only individual energy scans are conducted. A condition for the collective energy scan is participation of a large sum of SMEs to share the necessary data. </a:t>
            </a:r>
          </a:p>
          <a:p>
            <a:pPr marL="0" lvl="0" indent="0" algn="l" rtl="0">
              <a:lnSpc>
                <a:spcPct val="100000"/>
              </a:lnSpc>
              <a:spcBef>
                <a:spcPts val="0"/>
              </a:spcBef>
              <a:spcAft>
                <a:spcPts val="0"/>
              </a:spcAft>
              <a:buSzPts val="1400"/>
              <a:buFont typeface="Arial" panose="020B0604020202020204" pitchFamily="34" charset="0"/>
              <a:buNone/>
            </a:pPr>
            <a:endParaRPr lang="en-US" noProof="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r>
              <a:rPr lang="en-US" u="sng" noProof="0">
                <a:latin typeface="Calibri" panose="020F0502020204030204" pitchFamily="34" charset="0"/>
                <a:cs typeface="Calibri" panose="020F0502020204030204" pitchFamily="34" charset="0"/>
              </a:rPr>
              <a:t>Note</a:t>
            </a:r>
            <a:r>
              <a:rPr lang="en-US" u="none" noProof="0">
                <a:latin typeface="Calibri" panose="020F0502020204030204" pitchFamily="34" charset="0"/>
                <a:cs typeface="Calibri" panose="020F0502020204030204" pitchFamily="34" charset="0"/>
              </a:rPr>
              <a:t>: </a:t>
            </a:r>
            <a:r>
              <a:rPr lang="en-US" noProof="0">
                <a:latin typeface="Calibri" panose="020F0502020204030204" pitchFamily="34" charset="0"/>
                <a:cs typeface="Calibri" panose="020F0502020204030204" pitchFamily="34" charset="0"/>
              </a:rPr>
              <a:t>The two approaches are not alternatives to each other but could be consequent: first carry out an energy scan at individual level and then one for the whole area.</a:t>
            </a:r>
          </a:p>
          <a:p>
            <a:pPr marL="0" lvl="0" indent="0" algn="l" rtl="0">
              <a:lnSpc>
                <a:spcPct val="100000"/>
              </a:lnSpc>
              <a:spcBef>
                <a:spcPts val="0"/>
              </a:spcBef>
              <a:spcAft>
                <a:spcPts val="0"/>
              </a:spcAft>
              <a:buSzPts val="1400"/>
              <a:buNone/>
            </a:pPr>
            <a:endParaRPr lang="en-US" noProof="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1800"/>
              <a:buFont typeface="Arial"/>
              <a:buNone/>
            </a:pPr>
            <a:r>
              <a:rPr lang="en-US" noProof="0">
                <a:latin typeface="Calibri" panose="020F0502020204030204" pitchFamily="34" charset="0"/>
                <a:ea typeface="Arial"/>
                <a:cs typeface="Calibri" panose="020F0502020204030204" pitchFamily="34" charset="0"/>
                <a:sym typeface="Arial"/>
              </a:rPr>
              <a:t>The Energy Team can help out by finding a suitable energy auditor to carry out a detailed energy audit (either for the whole business area, or to be conducted for individual SMEs). Once a short list of potential projects are identified, the Energy Team can support the group of SMEs in deciding on viable energy efficiency measure(s) or renewable energy project(s) by for example organizing workshops and network meetings where the selection criteria for the measures are discussed.</a:t>
            </a:r>
          </a:p>
        </p:txBody>
      </p:sp>
      <p:sp>
        <p:nvSpPr>
          <p:cNvPr id="1285" name="Google Shape;1285;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2"/>
        <p:cNvGrpSpPr/>
        <p:nvPr/>
      </p:nvGrpSpPr>
      <p:grpSpPr>
        <a:xfrm>
          <a:off x="0" y="0"/>
          <a:ext cx="0" cy="0"/>
          <a:chOff x="0" y="0"/>
          <a:chExt cx="0" cy="0"/>
        </a:xfrm>
      </p:grpSpPr>
      <p:sp>
        <p:nvSpPr>
          <p:cNvPr id="1293" name="Google Shape;1293;p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Step C: Creation of an energy project plan</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n-US"/>
              <a:t>After potential energy efficiency measures or renewable energy projects have been identified, an project plan should be developed. For each of the measures (if more than one), the plan describes how it will be realized and explains what steps will be taken for realization at which moment and who is responsible for these steps. The main goal of the energy action plan is to focus action on one energy project for the business park and concretize what it means for the SMEs. The action plan can also be used for subsidies.  </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Amongst others, the plan should include a business case of the energy project. Depending on the characteristics of the collective action, the energy plan might be more complex. For example, the business case of a collective action to bundle the purchases of PV panels is similar to the individual business case of the PV panel. However, investing in a heat network for the business area requires a joint investment, making the business case more complex.</a:t>
            </a:r>
          </a:p>
        </p:txBody>
      </p:sp>
      <p:sp>
        <p:nvSpPr>
          <p:cNvPr id="1294" name="Google Shape;1294;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1"/>
        <p:cNvGrpSpPr/>
        <p:nvPr/>
      </p:nvGrpSpPr>
      <p:grpSpPr>
        <a:xfrm>
          <a:off x="0" y="0"/>
          <a:ext cx="0" cy="0"/>
          <a:chOff x="0" y="0"/>
          <a:chExt cx="0" cy="0"/>
        </a:xfrm>
      </p:grpSpPr>
      <p:sp>
        <p:nvSpPr>
          <p:cNvPr id="1302" name="Google Shape;1302;p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noProof="0"/>
              <a:t>Step D: Commitment of essential SMEs</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The energy project plan from the previous step can be used to explain the idea to other SMEs in the local SME energy collective and to stimulate them to join the collective action. Some collective energy projects only have a positive business case if a certain number of SMEs support the energy project. For those projects, it is essential to have commitment from enough SMEs in order to move forward to the next step.</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For certain collective energy projects, it could be beneficial to conduct additional energy scans and audits at SMEs. These audits could show the benefit of implementing the energy efficiency measure at the SMEs, which could create more support for the energy plan. These additional energy scans should only be conducted if the previous energy scans (in step B) did not provide enough detailed information to gain insights in the benefits for specific SMEs.</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As a Trusted Partner, you generally have good relationships with the SMEs in the local SME energy collective and a good view of their preferences and needs. You can support the Energy Team in finding the right communication methods and arguments (on multiple benefits) that suit the essential SMEs. You can also help the Energy Team in the promotion of the energy plan, by approaching SMEs, or organizing events where the energy plan can be presented.</a:t>
            </a:r>
          </a:p>
        </p:txBody>
      </p:sp>
      <p:sp>
        <p:nvSpPr>
          <p:cNvPr id="1303" name="Google Shape;1303;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5" name="Google Shape;1315;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nl-NL" i="1"/>
              <a:t>Note for the trainer: (…)</a:t>
            </a:r>
            <a:endParaRPr/>
          </a:p>
        </p:txBody>
      </p:sp>
      <p:sp>
        <p:nvSpPr>
          <p:cNvPr id="1316" name="Google Shape;1316;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p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23" name="Google Shape;1323;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p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noProof="0"/>
              <a:t>Step E: Finding a competent Energy Service Supplier</a:t>
            </a:r>
          </a:p>
          <a:p>
            <a:pPr marL="0" lvl="0" indent="0" algn="l" rtl="0">
              <a:lnSpc>
                <a:spcPct val="100000"/>
              </a:lnSpc>
              <a:spcBef>
                <a:spcPts val="0"/>
              </a:spcBef>
              <a:spcAft>
                <a:spcPts val="0"/>
              </a:spcAft>
              <a:buSzPts val="1400"/>
              <a:buNone/>
            </a:pPr>
            <a:endParaRPr lang="en-GB" noProof="0"/>
          </a:p>
          <a:p>
            <a:pPr marL="0" lvl="0" indent="0" algn="l" rtl="0">
              <a:lnSpc>
                <a:spcPct val="100000"/>
              </a:lnSpc>
              <a:spcBef>
                <a:spcPts val="0"/>
              </a:spcBef>
              <a:spcAft>
                <a:spcPts val="0"/>
              </a:spcAft>
              <a:buSzPts val="1400"/>
              <a:buNone/>
            </a:pPr>
            <a:r>
              <a:rPr lang="en-GB" noProof="0"/>
              <a:t>If a sufficient number of SMEs supports the energy project, a competent Energy Service Supplier needs to be found to implement the energy project. With the Energy Team, you can start a procurement procedure and determine which criteria are most important for the assessment of the offers. Once a supplier has been selected (and possibly also investors), it is necessary to create project and investment plans for the collective energy project on an SME specific level, as each SME needs to make a decision on joining the energy project or not. You can support the process by elaborating an offer for each participating SME in the collective energy project with the selected supplier and investor.</a:t>
            </a:r>
          </a:p>
          <a:p>
            <a:pPr marL="0" lvl="0" indent="0" algn="l" rtl="0">
              <a:lnSpc>
                <a:spcPct val="100000"/>
              </a:lnSpc>
              <a:spcBef>
                <a:spcPts val="0"/>
              </a:spcBef>
              <a:spcAft>
                <a:spcPts val="0"/>
              </a:spcAft>
              <a:buSzPts val="1400"/>
              <a:buNone/>
            </a:pPr>
            <a:endParaRPr lang="en-GB" noProof="0"/>
          </a:p>
        </p:txBody>
      </p:sp>
      <p:sp>
        <p:nvSpPr>
          <p:cNvPr id="1373" name="Google Shape;1373;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8"/>
        <p:cNvGrpSpPr/>
        <p:nvPr/>
      </p:nvGrpSpPr>
      <p:grpSpPr>
        <a:xfrm>
          <a:off x="0" y="0"/>
          <a:ext cx="0" cy="0"/>
          <a:chOff x="0" y="0"/>
          <a:chExt cx="0" cy="0"/>
        </a:xfrm>
      </p:grpSpPr>
      <p:sp>
        <p:nvSpPr>
          <p:cNvPr id="1389" name="Google Shape;1389;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0" name="Google Shape;1390;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noProof="0"/>
              <a:t>ESS could also provide other energy expertise and services, such as giving training on a specific topics. </a:t>
            </a:r>
          </a:p>
          <a:p>
            <a:pPr marL="457200" marR="0" lvl="0" indent="-228600" algn="l" rtl="0">
              <a:lnSpc>
                <a:spcPct val="100000"/>
              </a:lnSpc>
              <a:spcBef>
                <a:spcPts val="0"/>
              </a:spcBef>
              <a:spcAft>
                <a:spcPts val="0"/>
              </a:spcAft>
              <a:buSzPts val="1400"/>
              <a:buNone/>
            </a:pPr>
            <a:endParaRPr lang="en-US" noProof="0"/>
          </a:p>
          <a:p>
            <a:pPr marL="457200" marR="0" lvl="0" indent="-228600" algn="l" rtl="0">
              <a:lnSpc>
                <a:spcPct val="100000"/>
              </a:lnSpc>
              <a:spcBef>
                <a:spcPts val="0"/>
              </a:spcBef>
              <a:spcAft>
                <a:spcPts val="0"/>
              </a:spcAft>
              <a:buSzPts val="1400"/>
              <a:buNone/>
            </a:pPr>
            <a:r>
              <a:rPr lang="en-US" noProof="0"/>
              <a:t>Optional: ask trainees for examples of energy expertise and services of ESS.</a:t>
            </a:r>
          </a:p>
          <a:p>
            <a:pPr marL="457200" marR="0" lvl="0" indent="-228600" algn="l" rtl="0">
              <a:lnSpc>
                <a:spcPct val="100000"/>
              </a:lnSpc>
              <a:spcBef>
                <a:spcPts val="0"/>
              </a:spcBef>
              <a:spcAft>
                <a:spcPts val="0"/>
              </a:spcAft>
              <a:buSzPts val="1400"/>
              <a:buNone/>
            </a:pPr>
            <a:endParaRPr lang="en-US" noProof="0"/>
          </a:p>
          <a:p>
            <a:pPr marL="457200" marR="0" lvl="0" indent="-228600" algn="l" rtl="0">
              <a:lnSpc>
                <a:spcPct val="100000"/>
              </a:lnSpc>
              <a:spcBef>
                <a:spcPts val="0"/>
              </a:spcBef>
              <a:spcAft>
                <a:spcPts val="0"/>
              </a:spcAft>
              <a:buSzPts val="1400"/>
              <a:buNone/>
            </a:pPr>
            <a:r>
              <a:rPr lang="en-US" noProof="0"/>
              <a:t>Source: ECUB</a:t>
            </a:r>
          </a:p>
        </p:txBody>
      </p:sp>
      <p:sp>
        <p:nvSpPr>
          <p:cNvPr id="1391" name="Google Shape;1391;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7"/>
        <p:cNvGrpSpPr/>
        <p:nvPr/>
      </p:nvGrpSpPr>
      <p:grpSpPr>
        <a:xfrm>
          <a:off x="0" y="0"/>
          <a:ext cx="0" cy="0"/>
          <a:chOff x="0" y="0"/>
          <a:chExt cx="0" cy="0"/>
        </a:xfrm>
      </p:grpSpPr>
      <p:sp>
        <p:nvSpPr>
          <p:cNvPr id="1398" name="Google Shape;1398;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9" name="Google Shape;1399;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i="1" u="sng" noProof="0"/>
              <a:t>Note for the trainer</a:t>
            </a:r>
            <a:r>
              <a:rPr lang="en-US" noProof="0"/>
              <a:t>:</a:t>
            </a:r>
            <a:r>
              <a:rPr lang="en-US" i="1" noProof="0"/>
              <a:t> It is good to mention that the role of the TP during the process of dealing with ESS can change! </a:t>
            </a:r>
          </a:p>
          <a:p>
            <a:pPr marL="457200" marR="0" lvl="0" indent="-228600" algn="l" rtl="0">
              <a:lnSpc>
                <a:spcPct val="100000"/>
              </a:lnSpc>
              <a:spcBef>
                <a:spcPts val="0"/>
              </a:spcBef>
              <a:spcAft>
                <a:spcPts val="0"/>
              </a:spcAft>
              <a:buSzPts val="1400"/>
              <a:buNone/>
            </a:pPr>
            <a:r>
              <a:rPr lang="en-US" i="1" noProof="0"/>
              <a:t>This depends on the (in)dependence of the ESS, the complexity of the energy project and the whishes of the business park to be informed. </a:t>
            </a:r>
          </a:p>
        </p:txBody>
      </p:sp>
      <p:sp>
        <p:nvSpPr>
          <p:cNvPr id="1400" name="Google Shape;1400;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6"/>
        <p:cNvGrpSpPr/>
        <p:nvPr/>
      </p:nvGrpSpPr>
      <p:grpSpPr>
        <a:xfrm>
          <a:off x="0" y="0"/>
          <a:ext cx="0" cy="0"/>
          <a:chOff x="0" y="0"/>
          <a:chExt cx="0" cy="0"/>
        </a:xfrm>
      </p:grpSpPr>
      <p:sp>
        <p:nvSpPr>
          <p:cNvPr id="1407" name="Google Shape;1407;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8" name="Google Shape;1408;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nl-NL"/>
              <a:t>Source: ECUB</a:t>
            </a:r>
            <a:endParaRPr/>
          </a:p>
        </p:txBody>
      </p:sp>
      <p:sp>
        <p:nvSpPr>
          <p:cNvPr id="1409" name="Google Shape;1409;p6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5"/>
        <p:cNvGrpSpPr/>
        <p:nvPr/>
      </p:nvGrpSpPr>
      <p:grpSpPr>
        <a:xfrm>
          <a:off x="0" y="0"/>
          <a:ext cx="0" cy="0"/>
          <a:chOff x="0" y="0"/>
          <a:chExt cx="0" cy="0"/>
        </a:xfrm>
      </p:grpSpPr>
      <p:sp>
        <p:nvSpPr>
          <p:cNvPr id="1416" name="Google Shape;1416;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7" name="Google Shape;1417;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nl-NL"/>
              <a:t>20 minutes</a:t>
            </a:r>
            <a:endParaRPr lang="nl-NL" sz="1200">
              <a:solidFill>
                <a:schemeClr val="dk1"/>
              </a:solidFill>
            </a:endParaRPr>
          </a:p>
          <a:p>
            <a:pPr marL="457200" marR="0" lvl="0" indent="-228600" algn="l" rtl="0">
              <a:lnSpc>
                <a:spcPct val="100000"/>
              </a:lnSpc>
              <a:spcBef>
                <a:spcPts val="0"/>
              </a:spcBef>
              <a:spcAft>
                <a:spcPts val="0"/>
              </a:spcAft>
              <a:buSzPts val="1400"/>
              <a:buNone/>
            </a:pPr>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i="1" u="sng" noProof="0"/>
              <a:t>Instructions to trainer</a:t>
            </a:r>
            <a:r>
              <a:rPr lang="en-US" sz="1200" i="1" u="none" noProof="0"/>
              <a: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i="1" u="none" noProof="0"/>
              <a:t>Discussion question “w</a:t>
            </a:r>
            <a:r>
              <a:rPr lang="en-US" sz="1200" i="1" noProof="0">
                <a:solidFill>
                  <a:srgbClr val="034EA8"/>
                </a:solidFill>
              </a:rPr>
              <a:t>hat selection criteria would you add?”</a:t>
            </a:r>
            <a:endParaRPr lang="en-US" i="1" noProof="0"/>
          </a:p>
          <a:p>
            <a:pPr marL="0" marR="0" lvl="0" indent="0" algn="l" rtl="0">
              <a:lnSpc>
                <a:spcPct val="100000"/>
              </a:lnSpc>
              <a:spcBef>
                <a:spcPts val="0"/>
              </a:spcBef>
              <a:spcAft>
                <a:spcPts val="0"/>
              </a:spcAft>
              <a:buClr>
                <a:schemeClr val="dk1"/>
              </a:buClr>
              <a:buSzPts val="1200"/>
              <a:buFont typeface="Calibri"/>
              <a:buNone/>
            </a:pPr>
            <a:r>
              <a:rPr lang="en-US" sz="1200" i="1" u="none" noProof="0"/>
              <a:t>The discussion on the assignments can be shaped in various ways:</a:t>
            </a:r>
            <a:endParaRPr lang="en-US" noProof="0"/>
          </a:p>
          <a:p>
            <a:pPr marL="171450" marR="0" lvl="0" indent="-171450" algn="l" rtl="0">
              <a:lnSpc>
                <a:spcPct val="100000"/>
              </a:lnSpc>
              <a:spcBef>
                <a:spcPts val="0"/>
              </a:spcBef>
              <a:spcAft>
                <a:spcPts val="0"/>
              </a:spcAft>
              <a:buClr>
                <a:schemeClr val="dk1"/>
              </a:buClr>
              <a:buSzPts val="1200"/>
              <a:buFont typeface="Calibri"/>
              <a:buChar char="-"/>
            </a:pPr>
            <a:r>
              <a:rPr lang="en-US" sz="1200" i="1" u="none" noProof="0"/>
              <a:t>In duos (advised for a large and/or very active group, or when multiple people from the same business park have joined the training). </a:t>
            </a:r>
            <a:endParaRPr lang="en-US" noProof="0"/>
          </a:p>
          <a:p>
            <a:pPr marL="171450" marR="0" lvl="0" indent="-171450" algn="l" rtl="0">
              <a:lnSpc>
                <a:spcPct val="100000"/>
              </a:lnSpc>
              <a:spcBef>
                <a:spcPts val="0"/>
              </a:spcBef>
              <a:spcAft>
                <a:spcPts val="0"/>
              </a:spcAft>
              <a:buClr>
                <a:schemeClr val="dk1"/>
              </a:buClr>
              <a:buSzPts val="1200"/>
              <a:buFont typeface="Calibri"/>
              <a:buChar char="-"/>
            </a:pPr>
            <a:r>
              <a:rPr lang="en-US" sz="1200" i="1" u="none" noProof="0"/>
              <a:t>Plenary (advised for a small group, or when a specific case is most interesting)</a:t>
            </a:r>
            <a:endParaRPr lang="en-US" sz="1200" i="1" noProof="0"/>
          </a:p>
        </p:txBody>
      </p:sp>
      <p:sp>
        <p:nvSpPr>
          <p:cNvPr id="1418" name="Google Shape;1418;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nl-NL"/>
              <a:t>Target group of the training: Group of Trusted Partners (TPs), e.g. from a TP-community. </a:t>
            </a:r>
            <a:endParaRPr/>
          </a:p>
        </p:txBody>
      </p:sp>
      <p:sp>
        <p:nvSpPr>
          <p:cNvPr id="324" name="Google Shape;32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nl-NL"/>
              <a:t>2</a:t>
            </a:fld>
            <a:endParaRPr/>
          </a:p>
        </p:txBody>
      </p:sp>
    </p:spTree>
    <p:extLst>
      <p:ext uri="{BB962C8B-B14F-4D97-AF65-F5344CB8AC3E}">
        <p14:creationId xmlns:p14="http://schemas.microsoft.com/office/powerpoint/2010/main" val="2324005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7"/>
        <p:cNvGrpSpPr/>
        <p:nvPr/>
      </p:nvGrpSpPr>
      <p:grpSpPr>
        <a:xfrm>
          <a:off x="0" y="0"/>
          <a:ext cx="0" cy="0"/>
          <a:chOff x="0" y="0"/>
          <a:chExt cx="0" cy="0"/>
        </a:xfrm>
      </p:grpSpPr>
      <p:sp>
        <p:nvSpPr>
          <p:cNvPr id="1428" name="Google Shape;1428;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9" name="Google Shape;1429;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nl-NL">
                <a:latin typeface="Calibri" panose="020F0502020204030204" pitchFamily="34" charset="0"/>
                <a:cs typeface="Calibri" panose="020F0502020204030204" pitchFamily="34" charset="0"/>
              </a:rPr>
              <a:t>Source: ECUB</a:t>
            </a:r>
          </a:p>
          <a:p>
            <a:pPr marL="0" marR="0" lvl="0" indent="0" algn="l" rtl="0">
              <a:lnSpc>
                <a:spcPct val="100000"/>
              </a:lnSpc>
              <a:spcBef>
                <a:spcPts val="0"/>
              </a:spcBef>
              <a:spcAft>
                <a:spcPts val="0"/>
              </a:spcAft>
              <a:buClr>
                <a:schemeClr val="dk1"/>
              </a:buClr>
              <a:buSzPts val="1200"/>
              <a:buFont typeface="Calibri"/>
              <a:buNone/>
            </a:pPr>
            <a:endParaRPr lang="nl-N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a:latin typeface="Calibri" panose="020F0502020204030204" pitchFamily="34" charset="0"/>
                <a:ea typeface="Arial"/>
                <a:cs typeface="Calibri" panose="020F0502020204030204" pitchFamily="34" charset="0"/>
                <a:sym typeface="Arial"/>
              </a:rPr>
              <a:t>In the assessment criteria of ECUB (a non-profit energy collective in The Netherlands), offers are assessed, after which the offer with the highest amount of points wins.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en-US" sz="1200">
              <a:latin typeface="Calibri" panose="020F0502020204030204" pitchFamily="34" charset="0"/>
              <a:ea typeface="Arial"/>
              <a:cs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a:latin typeface="Calibri" panose="020F0502020204030204" pitchFamily="34" charset="0"/>
                <a:ea typeface="Arial"/>
                <a:cs typeface="Calibri" panose="020F0502020204030204" pitchFamily="34" charset="0"/>
                <a:sym typeface="Arial"/>
              </a:rPr>
              <a:t>The selection criteria differ in importance, which is reflected in the amount of points ESS can obtain per selection criteria.</a:t>
            </a:r>
          </a:p>
          <a:p>
            <a:pPr marL="0" marR="0" lvl="0" indent="0" algn="l" rtl="0">
              <a:lnSpc>
                <a:spcPct val="100000"/>
              </a:lnSpc>
              <a:spcBef>
                <a:spcPts val="0"/>
              </a:spcBef>
              <a:spcAft>
                <a:spcPts val="0"/>
              </a:spcAft>
              <a:buClr>
                <a:schemeClr val="dk1"/>
              </a:buClr>
              <a:buSzPts val="1200"/>
              <a:buFont typeface="Calibri"/>
              <a:buNone/>
            </a:pPr>
            <a:endParaRPr/>
          </a:p>
        </p:txBody>
      </p:sp>
      <p:sp>
        <p:nvSpPr>
          <p:cNvPr id="1430" name="Google Shape;1430;p6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7"/>
        <p:cNvGrpSpPr/>
        <p:nvPr/>
      </p:nvGrpSpPr>
      <p:grpSpPr>
        <a:xfrm>
          <a:off x="0" y="0"/>
          <a:ext cx="0" cy="0"/>
          <a:chOff x="0" y="0"/>
          <a:chExt cx="0" cy="0"/>
        </a:xfrm>
      </p:grpSpPr>
      <p:sp>
        <p:nvSpPr>
          <p:cNvPr id="1438" name="Google Shape;1438;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9" name="Google Shape;1439;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1000"/>
              </a:spcBef>
              <a:spcAft>
                <a:spcPts val="0"/>
              </a:spcAft>
              <a:buSzPts val="1800"/>
              <a:buNone/>
            </a:pPr>
            <a:r>
              <a:rPr lang="en-US" b="1" noProof="0"/>
              <a:t>The third step is to compose a longlist of suitable ESS </a:t>
            </a:r>
          </a:p>
          <a:p>
            <a:pPr marL="228600" marR="0" lvl="0" indent="0" algn="l" defTabSz="914400" rtl="0" eaLnBrk="1" fontAlgn="auto" latinLnBrk="0" hangingPunct="1">
              <a:lnSpc>
                <a:spcPct val="100000"/>
              </a:lnSpc>
              <a:spcBef>
                <a:spcPts val="1000"/>
              </a:spcBef>
              <a:spcAft>
                <a:spcPts val="0"/>
              </a:spcAft>
              <a:buClr>
                <a:srgbClr val="000000"/>
              </a:buClr>
              <a:buSzPts val="1800"/>
              <a:buFont typeface="Arial" panose="020B0604020202020204" pitchFamily="34" charset="0"/>
              <a:buNone/>
              <a:tabLst/>
              <a:defRPr/>
            </a:pPr>
            <a:r>
              <a:rPr lang="en-US" noProof="0"/>
              <a:t>Composing a long list is important for further energy projects and to have several ESS to choose from, which aids your independent position as TP.</a:t>
            </a:r>
          </a:p>
          <a:p>
            <a:pPr marL="444500" lvl="0" indent="-171450" algn="l" rtl="0">
              <a:lnSpc>
                <a:spcPct val="100000"/>
              </a:lnSpc>
              <a:spcBef>
                <a:spcPts val="1000"/>
              </a:spcBef>
              <a:spcAft>
                <a:spcPts val="0"/>
              </a:spcAft>
              <a:buSzPct val="100000"/>
              <a:buFont typeface="Arial" panose="020B0604020202020204" pitchFamily="34" charset="0"/>
              <a:buChar char="•"/>
            </a:pPr>
            <a:r>
              <a:rPr lang="en-US" noProof="0"/>
              <a:t>Using databases (keep in mind that databases mostly include energy auditors, not installers or technology suppliers).</a:t>
            </a:r>
          </a:p>
          <a:p>
            <a:pPr marL="444500" lvl="0" indent="-171450" algn="l" rtl="0">
              <a:lnSpc>
                <a:spcPct val="100000"/>
              </a:lnSpc>
              <a:spcBef>
                <a:spcPts val="1000"/>
              </a:spcBef>
              <a:spcAft>
                <a:spcPts val="0"/>
              </a:spcAft>
              <a:buSzPct val="100000"/>
              <a:buFont typeface="Arial" panose="020B0604020202020204" pitchFamily="34" charset="0"/>
              <a:buChar char="•"/>
            </a:pPr>
            <a:r>
              <a:rPr lang="en-US" noProof="0"/>
              <a:t>Also include ESS that you have contacted before/have a good experience with </a:t>
            </a:r>
          </a:p>
          <a:p>
            <a:pPr marL="444500" lvl="0" indent="-171450" algn="l" rtl="0">
              <a:lnSpc>
                <a:spcPct val="100000"/>
              </a:lnSpc>
              <a:spcBef>
                <a:spcPts val="1000"/>
              </a:spcBef>
              <a:spcAft>
                <a:spcPts val="0"/>
              </a:spcAft>
              <a:buSzPct val="100000"/>
              <a:buFont typeface="Arial" panose="020B0604020202020204" pitchFamily="34" charset="0"/>
              <a:buChar char="•"/>
            </a:pPr>
            <a:r>
              <a:rPr lang="en-US" noProof="0"/>
              <a:t>Also include ESS that are already suppliers for SMEs in the project (they have the advantage that they already know the SMEs and context, but might not always be the best option).</a:t>
            </a:r>
          </a:p>
          <a:p>
            <a:pPr marL="457200" marR="0" lvl="0" indent="-228600" algn="l" rtl="0">
              <a:lnSpc>
                <a:spcPct val="100000"/>
              </a:lnSpc>
              <a:spcBef>
                <a:spcPts val="0"/>
              </a:spcBef>
              <a:spcAft>
                <a:spcPts val="0"/>
              </a:spcAft>
              <a:buSzPts val="1400"/>
              <a:buNone/>
            </a:pPr>
            <a:endParaRPr lang="en-US" noProof="0"/>
          </a:p>
          <a:p>
            <a:pPr marL="228600" marR="0" lvl="0" indent="0" algn="l" rtl="0">
              <a:lnSpc>
                <a:spcPct val="100000"/>
              </a:lnSpc>
              <a:spcBef>
                <a:spcPts val="0"/>
              </a:spcBef>
              <a:spcAft>
                <a:spcPts val="0"/>
              </a:spcAft>
              <a:buSzPts val="1400"/>
              <a:buFont typeface="Arial" panose="020B0604020202020204" pitchFamily="34" charset="0"/>
              <a:buNone/>
            </a:pPr>
            <a:r>
              <a:rPr lang="en-US" noProof="0"/>
              <a:t>Point of attention: if there is a possible bad experience between an ESS and one of the participating SMEs. What can be learned from this? Why was there a bad experience (and also: when should they be excluded from this (different) project ?</a:t>
            </a:r>
          </a:p>
          <a:p>
            <a:pPr marL="457200" marR="0" lvl="0" indent="-228600" algn="l" rtl="0">
              <a:lnSpc>
                <a:spcPct val="100000"/>
              </a:lnSpc>
              <a:spcBef>
                <a:spcPts val="0"/>
              </a:spcBef>
              <a:spcAft>
                <a:spcPts val="0"/>
              </a:spcAft>
              <a:buSzPts val="1400"/>
              <a:buNone/>
            </a:pPr>
            <a:endParaRPr/>
          </a:p>
        </p:txBody>
      </p:sp>
      <p:sp>
        <p:nvSpPr>
          <p:cNvPr id="1440" name="Google Shape;1440;p6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6"/>
        <p:cNvGrpSpPr/>
        <p:nvPr/>
      </p:nvGrpSpPr>
      <p:grpSpPr>
        <a:xfrm>
          <a:off x="0" y="0"/>
          <a:ext cx="0" cy="0"/>
          <a:chOff x="0" y="0"/>
          <a:chExt cx="0" cy="0"/>
        </a:xfrm>
      </p:grpSpPr>
      <p:sp>
        <p:nvSpPr>
          <p:cNvPr id="1447" name="Google Shape;1447;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8" name="Google Shape;1448;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449" name="Google Shape;1449;p6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5"/>
        <p:cNvGrpSpPr/>
        <p:nvPr/>
      </p:nvGrpSpPr>
      <p:grpSpPr>
        <a:xfrm>
          <a:off x="0" y="0"/>
          <a:ext cx="0" cy="0"/>
          <a:chOff x="0" y="0"/>
          <a:chExt cx="0" cy="0"/>
        </a:xfrm>
      </p:grpSpPr>
      <p:sp>
        <p:nvSpPr>
          <p:cNvPr id="1456" name="Google Shape;1456;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7" name="Google Shape;1457;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1" indent="0" algn="l" defTabSz="914400" rtl="0" eaLnBrk="1" fontAlgn="auto" latinLnBrk="0" hangingPunct="1">
              <a:lnSpc>
                <a:spcPct val="100000"/>
              </a:lnSpc>
              <a:spcBef>
                <a:spcPts val="500"/>
              </a:spcBef>
              <a:spcAft>
                <a:spcPts val="0"/>
              </a:spcAft>
              <a:buClr>
                <a:srgbClr val="000000"/>
              </a:buClr>
              <a:buSzPct val="108108"/>
              <a:buFont typeface="Arial"/>
              <a:buNone/>
              <a:tabLst/>
              <a:defRPr/>
            </a:pPr>
            <a:r>
              <a:rPr lang="en-US"/>
              <a:t>List the specific subjects that should be included in the offer. For instance: </a:t>
            </a:r>
          </a:p>
          <a:p>
            <a:pPr marL="457200" lvl="1" indent="0" algn="l" rtl="0">
              <a:lnSpc>
                <a:spcPct val="100000"/>
              </a:lnSpc>
              <a:spcBef>
                <a:spcPts val="500"/>
              </a:spcBef>
              <a:spcAft>
                <a:spcPts val="0"/>
              </a:spcAft>
              <a:buSzPct val="108108"/>
              <a:buFont typeface="Arial"/>
              <a:buNone/>
            </a:pPr>
            <a:endParaRPr lang="en-US"/>
          </a:p>
          <a:p>
            <a:pPr marL="628650" lvl="1" indent="-171450" algn="l" rtl="0">
              <a:lnSpc>
                <a:spcPct val="100000"/>
              </a:lnSpc>
              <a:spcBef>
                <a:spcPts val="500"/>
              </a:spcBef>
              <a:spcAft>
                <a:spcPts val="0"/>
              </a:spcAft>
              <a:buSzPct val="108108"/>
              <a:buFont typeface="Arial" panose="020B0604020202020204" pitchFamily="34" charset="0"/>
              <a:buChar char="•"/>
            </a:pPr>
            <a:r>
              <a:rPr lang="en-US"/>
              <a:t>Product/service description</a:t>
            </a:r>
          </a:p>
          <a:p>
            <a:pPr marL="628650" lvl="1" indent="-171450" algn="l" rtl="0">
              <a:lnSpc>
                <a:spcPct val="100000"/>
              </a:lnSpc>
              <a:spcBef>
                <a:spcPts val="500"/>
              </a:spcBef>
              <a:spcAft>
                <a:spcPts val="0"/>
              </a:spcAft>
              <a:buSzPct val="108108"/>
              <a:buFont typeface="Arial" panose="020B0604020202020204" pitchFamily="34" charset="0"/>
              <a:buChar char="•"/>
            </a:pPr>
            <a:r>
              <a:rPr lang="en-US"/>
              <a:t>Delivery time </a:t>
            </a:r>
          </a:p>
          <a:p>
            <a:pPr marL="628650" lvl="1" indent="-171450" algn="l" rtl="0">
              <a:lnSpc>
                <a:spcPct val="100000"/>
              </a:lnSpc>
              <a:spcBef>
                <a:spcPts val="500"/>
              </a:spcBef>
              <a:spcAft>
                <a:spcPts val="0"/>
              </a:spcAft>
              <a:buSzPct val="108108"/>
              <a:buFont typeface="Arial" panose="020B0604020202020204" pitchFamily="34" charset="0"/>
              <a:buChar char="•"/>
            </a:pPr>
            <a:r>
              <a:rPr lang="en-US"/>
              <a:t>Planning </a:t>
            </a:r>
          </a:p>
          <a:p>
            <a:pPr marL="628650" lvl="1" indent="-171450" algn="l" rtl="0">
              <a:lnSpc>
                <a:spcPct val="100000"/>
              </a:lnSpc>
              <a:spcBef>
                <a:spcPts val="500"/>
              </a:spcBef>
              <a:spcAft>
                <a:spcPts val="0"/>
              </a:spcAft>
              <a:buSzPct val="108108"/>
              <a:buFont typeface="Arial" panose="020B0604020202020204" pitchFamily="34" charset="0"/>
              <a:buChar char="•"/>
            </a:pPr>
            <a:r>
              <a:rPr lang="en-US"/>
              <a:t>Price</a:t>
            </a:r>
          </a:p>
          <a:p>
            <a:pPr marL="628650" lvl="1" indent="-171450" algn="l" rtl="0">
              <a:lnSpc>
                <a:spcPct val="100000"/>
              </a:lnSpc>
              <a:spcBef>
                <a:spcPts val="500"/>
              </a:spcBef>
              <a:spcAft>
                <a:spcPts val="0"/>
              </a:spcAft>
              <a:buSzPct val="108108"/>
              <a:buFont typeface="Arial" panose="020B0604020202020204" pitchFamily="34" charset="0"/>
              <a:buChar char="•"/>
            </a:pPr>
            <a:r>
              <a:rPr lang="en-US"/>
              <a:t>Billing terms </a:t>
            </a:r>
          </a:p>
          <a:p>
            <a:pPr marL="628650" lvl="1" indent="-171450" algn="l" rtl="0">
              <a:lnSpc>
                <a:spcPct val="100000"/>
              </a:lnSpc>
              <a:spcBef>
                <a:spcPts val="500"/>
              </a:spcBef>
              <a:spcAft>
                <a:spcPts val="0"/>
              </a:spcAft>
              <a:buSzPct val="108108"/>
              <a:buFont typeface="Arial" panose="020B0604020202020204" pitchFamily="34" charset="0"/>
              <a:buChar char="•"/>
            </a:pPr>
            <a:r>
              <a:rPr lang="en-US"/>
              <a:t>References.</a:t>
            </a:r>
          </a:p>
          <a:p>
            <a:pPr marL="457200" marR="0" lvl="0" indent="-228600" algn="l" rtl="0">
              <a:lnSpc>
                <a:spcPct val="100000"/>
              </a:lnSpc>
              <a:spcBef>
                <a:spcPts val="0"/>
              </a:spcBef>
              <a:spcAft>
                <a:spcPts val="0"/>
              </a:spcAft>
              <a:buSzPts val="1400"/>
              <a:buNone/>
            </a:pPr>
            <a:endParaRPr/>
          </a:p>
        </p:txBody>
      </p:sp>
      <p:sp>
        <p:nvSpPr>
          <p:cNvPr id="1458" name="Google Shape;1458;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4"/>
        <p:cNvGrpSpPr/>
        <p:nvPr/>
      </p:nvGrpSpPr>
      <p:grpSpPr>
        <a:xfrm>
          <a:off x="0" y="0"/>
          <a:ext cx="0" cy="0"/>
          <a:chOff x="0" y="0"/>
          <a:chExt cx="0" cy="0"/>
        </a:xfrm>
      </p:grpSpPr>
      <p:sp>
        <p:nvSpPr>
          <p:cNvPr id="1465" name="Google Shape;1465;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6" name="Google Shape;1466;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20000"/>
              </a:lnSpc>
              <a:spcBef>
                <a:spcPts val="1000"/>
              </a:spcBef>
              <a:spcAft>
                <a:spcPts val="0"/>
              </a:spcAft>
              <a:buSzPct val="91836"/>
              <a:buFont typeface="Arial"/>
              <a:buNone/>
            </a:pPr>
            <a:r>
              <a:rPr lang="nl-NL"/>
              <a:t>More </a:t>
            </a:r>
            <a:r>
              <a:rPr lang="nl-NL" err="1"/>
              <a:t>examples</a:t>
            </a:r>
            <a:r>
              <a:rPr lang="nl-NL"/>
              <a:t>: </a:t>
            </a:r>
          </a:p>
          <a:p>
            <a:pPr marL="171450" lvl="0" indent="-171450" algn="l" rtl="0">
              <a:lnSpc>
                <a:spcPct val="120000"/>
              </a:lnSpc>
              <a:spcBef>
                <a:spcPts val="1000"/>
              </a:spcBef>
              <a:spcAft>
                <a:spcPts val="0"/>
              </a:spcAft>
              <a:buSzPct val="91836"/>
              <a:buFont typeface="Arial" panose="020B0604020202020204" pitchFamily="34" charset="0"/>
              <a:buChar char="•"/>
            </a:pPr>
            <a:r>
              <a:rPr lang="en-US"/>
              <a:t>What is the unique value the ESS brings (in comparison to others)? </a:t>
            </a:r>
          </a:p>
          <a:p>
            <a:pPr marL="171450" lvl="0" indent="-171450" algn="l" rtl="0">
              <a:lnSpc>
                <a:spcPct val="120000"/>
              </a:lnSpc>
              <a:spcBef>
                <a:spcPts val="1000"/>
              </a:spcBef>
              <a:spcAft>
                <a:spcPts val="0"/>
              </a:spcAft>
              <a:buSzPct val="91836"/>
              <a:buFont typeface="Arial" panose="020B0604020202020204" pitchFamily="34" charset="0"/>
              <a:buChar char="•"/>
            </a:pPr>
            <a:r>
              <a:rPr lang="en-US"/>
              <a:t>Does the ESS know about possible tax incentives or subsidies for sustainable investments?</a:t>
            </a:r>
          </a:p>
          <a:p>
            <a:pPr marL="171450" lvl="0" indent="-171450" algn="l" rtl="0">
              <a:lnSpc>
                <a:spcPct val="120000"/>
              </a:lnSpc>
              <a:spcBef>
                <a:spcPts val="1000"/>
              </a:spcBef>
              <a:spcAft>
                <a:spcPts val="0"/>
              </a:spcAft>
              <a:buSzPct val="91836"/>
              <a:buFont typeface="Arial" panose="020B0604020202020204" pitchFamily="34" charset="0"/>
              <a:buChar char="•"/>
            </a:pPr>
            <a:r>
              <a:rPr lang="en-US"/>
              <a:t>What is the price indication for its services and does this match the budget?</a:t>
            </a:r>
          </a:p>
          <a:p>
            <a:pPr marL="457200" marR="0" lvl="0" indent="-228600" algn="l" rtl="0">
              <a:lnSpc>
                <a:spcPct val="100000"/>
              </a:lnSpc>
              <a:spcBef>
                <a:spcPts val="0"/>
              </a:spcBef>
              <a:spcAft>
                <a:spcPts val="0"/>
              </a:spcAft>
              <a:buSzPts val="1400"/>
              <a:buNone/>
            </a:pPr>
            <a:endParaRPr/>
          </a:p>
        </p:txBody>
      </p:sp>
      <p:sp>
        <p:nvSpPr>
          <p:cNvPr id="1467" name="Google Shape;1467;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4"/>
        <p:cNvGrpSpPr/>
        <p:nvPr/>
      </p:nvGrpSpPr>
      <p:grpSpPr>
        <a:xfrm>
          <a:off x="0" y="0"/>
          <a:ext cx="0" cy="0"/>
          <a:chOff x="0" y="0"/>
          <a:chExt cx="0" cy="0"/>
        </a:xfrm>
      </p:grpSpPr>
      <p:sp>
        <p:nvSpPr>
          <p:cNvPr id="1475" name="Google Shape;1475;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6" name="Google Shape;1476;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Selection matrix: </a:t>
            </a:r>
          </a:p>
          <a:p>
            <a:pPr marL="400050" marR="0" lvl="0" indent="-171450" algn="l" rtl="0">
              <a:lnSpc>
                <a:spcPct val="100000"/>
              </a:lnSpc>
              <a:spcBef>
                <a:spcPts val="0"/>
              </a:spcBef>
              <a:spcAft>
                <a:spcPts val="0"/>
              </a:spcAft>
              <a:buSzPts val="1400"/>
              <a:buFont typeface="Arial" panose="020B0604020202020204" pitchFamily="34" charset="0"/>
              <a:buChar char="•"/>
            </a:pPr>
            <a:r>
              <a:rPr lang="nl-NL" sz="1200"/>
              <a:t>In </a:t>
            </a:r>
            <a:r>
              <a:rPr lang="nl-NL" sz="1200" err="1"/>
              <a:t>this</a:t>
            </a:r>
            <a:r>
              <a:rPr lang="nl-NL" sz="1200"/>
              <a:t> matrix, </a:t>
            </a:r>
            <a:r>
              <a:rPr lang="nl-NL" sz="1200" err="1"/>
              <a:t>the</a:t>
            </a:r>
            <a:r>
              <a:rPr lang="nl-NL" sz="1200"/>
              <a:t> </a:t>
            </a:r>
            <a:r>
              <a:rPr lang="nl-NL" sz="1200" err="1"/>
              <a:t>selection</a:t>
            </a:r>
            <a:r>
              <a:rPr lang="nl-NL" sz="1200"/>
              <a:t> criteria (as </a:t>
            </a:r>
            <a:r>
              <a:rPr lang="nl-NL" sz="1200" err="1"/>
              <a:t>composed</a:t>
            </a:r>
            <a:r>
              <a:rPr lang="nl-NL" sz="1200"/>
              <a:t> </a:t>
            </a:r>
            <a:r>
              <a:rPr lang="nl-NL" sz="1200" err="1"/>
              <a:t>before</a:t>
            </a:r>
            <a:r>
              <a:rPr lang="nl-NL" sz="1200"/>
              <a:t>) are </a:t>
            </a:r>
            <a:r>
              <a:rPr lang="nl-NL" sz="1200" err="1"/>
              <a:t>weighted</a:t>
            </a:r>
            <a:r>
              <a:rPr lang="nl-NL" sz="1200"/>
              <a:t> (1= </a:t>
            </a:r>
            <a:r>
              <a:rPr lang="nl-NL" sz="1200" err="1"/>
              <a:t>not</a:t>
            </a:r>
            <a:r>
              <a:rPr lang="nl-NL" sz="1200"/>
              <a:t> </a:t>
            </a:r>
            <a:r>
              <a:rPr lang="nl-NL" sz="1200" err="1"/>
              <a:t>very</a:t>
            </a:r>
            <a:r>
              <a:rPr lang="nl-NL" sz="1200"/>
              <a:t> important, 2=important, 3=</a:t>
            </a:r>
            <a:r>
              <a:rPr lang="nl-NL" sz="1200" err="1"/>
              <a:t>highly</a:t>
            </a:r>
            <a:r>
              <a:rPr lang="nl-NL" sz="1200"/>
              <a:t> important), </a:t>
            </a:r>
            <a:r>
              <a:rPr lang="nl-NL" sz="1200" err="1"/>
              <a:t>and</a:t>
            </a:r>
            <a:r>
              <a:rPr lang="nl-NL" sz="1200"/>
              <a:t> </a:t>
            </a:r>
            <a:r>
              <a:rPr lang="nl-NL" sz="1200" err="1"/>
              <a:t>the</a:t>
            </a:r>
            <a:r>
              <a:rPr lang="nl-NL" sz="1200"/>
              <a:t> ESS are </a:t>
            </a:r>
            <a:r>
              <a:rPr lang="nl-NL" sz="1200" err="1"/>
              <a:t>graded</a:t>
            </a:r>
            <a:r>
              <a:rPr lang="nl-NL" sz="1200"/>
              <a:t> </a:t>
            </a:r>
            <a:r>
              <a:rPr lang="nl-NL" sz="1200" err="1"/>
              <a:t>for</a:t>
            </a:r>
            <a:r>
              <a:rPr lang="nl-NL" sz="1200"/>
              <a:t> </a:t>
            </a:r>
            <a:r>
              <a:rPr lang="nl-NL" sz="1200" err="1"/>
              <a:t>each</a:t>
            </a:r>
            <a:r>
              <a:rPr lang="nl-NL" sz="1200"/>
              <a:t> of </a:t>
            </a:r>
            <a:r>
              <a:rPr lang="nl-NL" sz="1200" err="1"/>
              <a:t>the</a:t>
            </a:r>
            <a:r>
              <a:rPr lang="nl-NL" sz="1200"/>
              <a:t> criteria (score 0-10). </a:t>
            </a:r>
            <a:endParaRPr lang="en-US" sz="1200"/>
          </a:p>
          <a:p>
            <a:pPr marL="4000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US" sz="1200"/>
              <a:t>All participating SMEs should fill in the matrix. After that, a plenary discussion will be held with all SMEs to discuss different perspectives and considerations that are apparent in the matrices.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endParaRPr lang="en-US"/>
          </a:p>
          <a:p>
            <a:pPr marL="457200" marR="0" lvl="0" indent="-228600" algn="l" rtl="0">
              <a:lnSpc>
                <a:spcPct val="100000"/>
              </a:lnSpc>
              <a:spcBef>
                <a:spcPts val="0"/>
              </a:spcBef>
              <a:spcAft>
                <a:spcPts val="0"/>
              </a:spcAft>
              <a:buSzPts val="1400"/>
              <a:buNone/>
            </a:pPr>
            <a:endParaRPr lang="nl-NL"/>
          </a:p>
        </p:txBody>
      </p:sp>
      <p:sp>
        <p:nvSpPr>
          <p:cNvPr id="1477" name="Google Shape;1477;p7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3"/>
        <p:cNvGrpSpPr/>
        <p:nvPr/>
      </p:nvGrpSpPr>
      <p:grpSpPr>
        <a:xfrm>
          <a:off x="0" y="0"/>
          <a:ext cx="0" cy="0"/>
          <a:chOff x="0" y="0"/>
          <a:chExt cx="0" cy="0"/>
        </a:xfrm>
      </p:grpSpPr>
      <p:sp>
        <p:nvSpPr>
          <p:cNvPr id="1484" name="Google Shape;1484;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5" name="Google Shape;1485;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486" name="Google Shape;1486;p7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4" name="Google Shape;1494;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nl-NL"/>
              <a:t>Source: ECUB</a:t>
            </a:r>
            <a:endParaRPr/>
          </a:p>
          <a:p>
            <a:pPr marL="457200" marR="0" lvl="0" indent="-228600" algn="l" rtl="0">
              <a:lnSpc>
                <a:spcPct val="100000"/>
              </a:lnSpc>
              <a:spcBef>
                <a:spcPts val="0"/>
              </a:spcBef>
              <a:spcAft>
                <a:spcPts val="0"/>
              </a:spcAft>
              <a:buSzPts val="1400"/>
              <a:buNone/>
            </a:pPr>
            <a:endParaRPr/>
          </a:p>
        </p:txBody>
      </p:sp>
      <p:sp>
        <p:nvSpPr>
          <p:cNvPr id="1495" name="Google Shape;1495;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1"/>
        <p:cNvGrpSpPr/>
        <p:nvPr/>
      </p:nvGrpSpPr>
      <p:grpSpPr>
        <a:xfrm>
          <a:off x="0" y="0"/>
          <a:ext cx="0" cy="0"/>
          <a:chOff x="0" y="0"/>
          <a:chExt cx="0" cy="0"/>
        </a:xfrm>
      </p:grpSpPr>
      <p:sp>
        <p:nvSpPr>
          <p:cNvPr id="1502" name="Google Shape;1502;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3" name="Google Shape;1503;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latin typeface="Calibri" panose="020F0502020204030204" pitchFamily="34" charset="0"/>
                <a:cs typeface="Calibri" panose="020F0502020204030204" pitchFamily="34" charset="0"/>
              </a:rPr>
              <a:t>Source: ECUB</a:t>
            </a:r>
          </a:p>
          <a:p>
            <a:pPr marL="457200" marR="0" lvl="0" indent="-228600" algn="l" rtl="0">
              <a:lnSpc>
                <a:spcPct val="100000"/>
              </a:lnSpc>
              <a:spcBef>
                <a:spcPts val="0"/>
              </a:spcBef>
              <a:spcAft>
                <a:spcPts val="0"/>
              </a:spcAft>
              <a:buSzPts val="1400"/>
              <a:buNone/>
            </a:pPr>
            <a:endParaRPr lang="en-US">
              <a:latin typeface="Calibri" panose="020F0502020204030204" pitchFamily="34" charset="0"/>
              <a:cs typeface="Calibri" panose="020F0502020204030204" pitchFamily="34" charset="0"/>
            </a:endParaRPr>
          </a:p>
          <a:p>
            <a:pPr marL="457200" lvl="0" indent="-228600" algn="l" rtl="0">
              <a:lnSpc>
                <a:spcPct val="90000"/>
              </a:lnSpc>
              <a:spcBef>
                <a:spcPts val="1000"/>
              </a:spcBef>
              <a:spcAft>
                <a:spcPts val="0"/>
              </a:spcAft>
              <a:buSzPct val="81081"/>
              <a:buNone/>
            </a:pPr>
            <a:endParaRPr lang="en-US" sz="1200" i="1">
              <a:latin typeface="Calibri" panose="020F0502020204030204" pitchFamily="34" charset="0"/>
              <a:cs typeface="Calibri" panose="020F0502020204030204" pitchFamily="34" charset="0"/>
            </a:endParaRPr>
          </a:p>
          <a:p>
            <a:pPr marL="228600" lvl="0" indent="0" algn="l" rtl="0">
              <a:lnSpc>
                <a:spcPct val="120000"/>
              </a:lnSpc>
              <a:spcBef>
                <a:spcPts val="1000"/>
              </a:spcBef>
              <a:spcAft>
                <a:spcPts val="0"/>
              </a:spcAft>
              <a:buSzPct val="81081"/>
            </a:pPr>
            <a:r>
              <a:rPr lang="en-US" sz="1200">
                <a:latin typeface="Calibri" panose="020F0502020204030204" pitchFamily="34" charset="0"/>
                <a:ea typeface="Arial"/>
                <a:cs typeface="Calibri" panose="020F0502020204030204" pitchFamily="34" charset="0"/>
                <a:sym typeface="Arial"/>
              </a:rPr>
              <a:t>ECUB selects ESS for their members, based on their procurement policy, but is not part of agreements between a member and an ESS. </a:t>
            </a:r>
            <a:endParaRPr lang="en-US" sz="1200">
              <a:latin typeface="Calibri" panose="020F0502020204030204" pitchFamily="34" charset="0"/>
              <a:cs typeface="Calibri" panose="020F0502020204030204" pitchFamily="34" charset="0"/>
            </a:endParaRPr>
          </a:p>
          <a:p>
            <a:pPr marL="457200" marR="0" lvl="0" indent="-228600" algn="l" rtl="0">
              <a:lnSpc>
                <a:spcPct val="100000"/>
              </a:lnSpc>
              <a:spcBef>
                <a:spcPts val="0"/>
              </a:spcBef>
              <a:spcAft>
                <a:spcPts val="0"/>
              </a:spcAft>
              <a:buSzPts val="1400"/>
              <a:buNone/>
            </a:pPr>
            <a:endParaRPr lang="en-US">
              <a:latin typeface="Calibri" panose="020F0502020204030204" pitchFamily="34" charset="0"/>
              <a:cs typeface="Calibri" panose="020F0502020204030204" pitchFamily="34" charset="0"/>
            </a:endParaRPr>
          </a:p>
        </p:txBody>
      </p:sp>
      <p:sp>
        <p:nvSpPr>
          <p:cNvPr id="1504" name="Google Shape;1504;p7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0"/>
        <p:cNvGrpSpPr/>
        <p:nvPr/>
      </p:nvGrpSpPr>
      <p:grpSpPr>
        <a:xfrm>
          <a:off x="0" y="0"/>
          <a:ext cx="0" cy="0"/>
          <a:chOff x="0" y="0"/>
          <a:chExt cx="0" cy="0"/>
        </a:xfrm>
      </p:grpSpPr>
      <p:sp>
        <p:nvSpPr>
          <p:cNvPr id="1511" name="Google Shape;1511;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2" name="Google Shape;1512;p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noProof="0"/>
              <a:t>Source: ECUB</a:t>
            </a:r>
          </a:p>
          <a:p>
            <a:pPr marL="0" marR="0" lvl="0" indent="0" algn="l" rtl="0">
              <a:lnSpc>
                <a:spcPct val="100000"/>
              </a:lnSpc>
              <a:spcBef>
                <a:spcPts val="0"/>
              </a:spcBef>
              <a:spcAft>
                <a:spcPts val="0"/>
              </a:spcAft>
              <a:buClr>
                <a:schemeClr val="dk1"/>
              </a:buClr>
              <a:buSzPts val="1200"/>
              <a:buFont typeface="Calibri"/>
              <a:buNone/>
            </a:pPr>
            <a:endParaRPr lang="en-US" noProof="0"/>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noProof="0"/>
              <a:t>Additional information:</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noProof="0"/>
              <a:t>A </a:t>
            </a:r>
            <a:r>
              <a:rPr lang="en-US" sz="1200" noProof="0"/>
              <a:t>new tender procedure starts when a contract period of three years ends.  </a:t>
            </a:r>
            <a:endParaRPr lang="en-US" noProof="0"/>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noProof="0"/>
              <a:t>An offer cannot be split into different ones </a:t>
            </a:r>
            <a:r>
              <a:rPr lang="en-US" sz="1200" noProof="0"/>
              <a:t>to reduce their respective prices and remain under the amount for which multiple tenders are necessary. For example; an offer of €7.500 cannot be split in one offer of €5.000 and €2.500 to avoid a tender publication and competition. At least two offers of different parties and the tender needs to be publicly available on the website. </a:t>
            </a:r>
            <a:endParaRPr lang="en-US" noProof="0"/>
          </a:p>
          <a:p>
            <a:pPr marL="0" marR="0" lvl="0" indent="0" algn="l" rtl="0">
              <a:lnSpc>
                <a:spcPct val="100000"/>
              </a:lnSpc>
              <a:spcBef>
                <a:spcPts val="0"/>
              </a:spcBef>
              <a:spcAft>
                <a:spcPts val="0"/>
              </a:spcAft>
              <a:buClr>
                <a:schemeClr val="dk1"/>
              </a:buClr>
              <a:buSzPts val="1200"/>
              <a:buFont typeface="Calibri"/>
              <a:buNone/>
            </a:pPr>
            <a:endParaRPr lang="en-US" noProof="0"/>
          </a:p>
          <a:p>
            <a:pPr marL="457200" marR="0" lvl="0" indent="-228600" algn="l" rtl="0">
              <a:lnSpc>
                <a:spcPct val="100000"/>
              </a:lnSpc>
              <a:spcBef>
                <a:spcPts val="0"/>
              </a:spcBef>
              <a:spcAft>
                <a:spcPts val="0"/>
              </a:spcAft>
              <a:buSzPts val="1400"/>
              <a:buNone/>
            </a:pPr>
            <a:endParaRPr lang="en-US" noProof="0"/>
          </a:p>
        </p:txBody>
      </p:sp>
      <p:sp>
        <p:nvSpPr>
          <p:cNvPr id="1513" name="Google Shape;1513;p7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4" name="Google Shape;1164;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5" name="Google Shape;1165;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nl-NL"/>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9"/>
        <p:cNvGrpSpPr/>
        <p:nvPr/>
      </p:nvGrpSpPr>
      <p:grpSpPr>
        <a:xfrm>
          <a:off x="0" y="0"/>
          <a:ext cx="0" cy="0"/>
          <a:chOff x="0" y="0"/>
          <a:chExt cx="0" cy="0"/>
        </a:xfrm>
      </p:grpSpPr>
      <p:sp>
        <p:nvSpPr>
          <p:cNvPr id="1520" name="Google Shape;1520;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1" name="Google Shape;1521;p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i="1" u="none"/>
              <a:t>15 min </a:t>
            </a:r>
          </a:p>
          <a:p>
            <a:pPr marL="0" marR="0" lvl="0" indent="0" algn="l" rtl="0">
              <a:lnSpc>
                <a:spcPct val="100000"/>
              </a:lnSpc>
              <a:spcBef>
                <a:spcPts val="0"/>
              </a:spcBef>
              <a:spcAft>
                <a:spcPts val="0"/>
              </a:spcAft>
              <a:buClr>
                <a:schemeClr val="dk1"/>
              </a:buClr>
              <a:buSzPts val="1200"/>
              <a:buFont typeface="Calibri"/>
              <a:buNone/>
            </a:pPr>
            <a:endParaRPr lang="en-US" sz="1200" i="1" u="none"/>
          </a:p>
          <a:p>
            <a:pPr marL="0" marR="0" lvl="0" indent="0" algn="l" rtl="0">
              <a:lnSpc>
                <a:spcPct val="100000"/>
              </a:lnSpc>
              <a:spcBef>
                <a:spcPts val="0"/>
              </a:spcBef>
              <a:spcAft>
                <a:spcPts val="0"/>
              </a:spcAft>
              <a:buClr>
                <a:schemeClr val="dk1"/>
              </a:buClr>
              <a:buSzPts val="1200"/>
              <a:buFont typeface="Calibri"/>
              <a:buNone/>
            </a:pPr>
            <a:r>
              <a:rPr lang="en-US" sz="1200" i="1" u="none"/>
              <a:t>The discussion on the assignments can be shaped in various ways:</a:t>
            </a:r>
            <a:endParaRPr lang="en-US"/>
          </a:p>
          <a:p>
            <a:pPr marL="171450" marR="0" lvl="0" indent="-171450" algn="l" rtl="0">
              <a:lnSpc>
                <a:spcPct val="100000"/>
              </a:lnSpc>
              <a:spcBef>
                <a:spcPts val="0"/>
              </a:spcBef>
              <a:spcAft>
                <a:spcPts val="0"/>
              </a:spcAft>
              <a:buClr>
                <a:schemeClr val="dk1"/>
              </a:buClr>
              <a:buSzPts val="1200"/>
              <a:buFont typeface="Calibri"/>
              <a:buChar char="-"/>
            </a:pPr>
            <a:r>
              <a:rPr lang="en-US" sz="1200" i="1" u="none"/>
              <a:t>In duo</a:t>
            </a:r>
            <a:r>
              <a:rPr lang="en-US" i="1"/>
              <a:t>s</a:t>
            </a:r>
            <a:r>
              <a:rPr lang="en-US" sz="1200" i="1" u="none"/>
              <a:t> (advised for a large and/or very active group, or when multiple people from the same business park have joined the training). </a:t>
            </a:r>
            <a:endParaRPr lang="en-US"/>
          </a:p>
          <a:p>
            <a:pPr marL="171450" marR="0" lvl="0" indent="-171450" algn="l" rtl="0">
              <a:lnSpc>
                <a:spcPct val="100000"/>
              </a:lnSpc>
              <a:spcBef>
                <a:spcPts val="0"/>
              </a:spcBef>
              <a:spcAft>
                <a:spcPts val="0"/>
              </a:spcAft>
              <a:buClr>
                <a:schemeClr val="dk1"/>
              </a:buClr>
              <a:buSzPts val="1200"/>
              <a:buFont typeface="Calibri"/>
              <a:buChar char="-"/>
            </a:pPr>
            <a:r>
              <a:rPr lang="en-US" sz="1200" i="1" u="none"/>
              <a:t>Plenary (advised for a small group, or when a specific case is most interesting)</a:t>
            </a:r>
            <a:endParaRPr lang="en-US" sz="1200" i="1"/>
          </a:p>
          <a:p>
            <a:pPr marL="0" marR="0" lvl="0" indent="0" algn="l" rtl="0">
              <a:lnSpc>
                <a:spcPct val="100000"/>
              </a:lnSpc>
              <a:spcBef>
                <a:spcPts val="0"/>
              </a:spcBef>
              <a:spcAft>
                <a:spcPts val="0"/>
              </a:spcAft>
              <a:buClr>
                <a:schemeClr val="dk1"/>
              </a:buClr>
              <a:buSzPts val="1200"/>
              <a:buFont typeface="Calibri"/>
              <a:buNone/>
            </a:pPr>
            <a:endParaRPr b="1"/>
          </a:p>
        </p:txBody>
      </p:sp>
      <p:sp>
        <p:nvSpPr>
          <p:cNvPr id="1522" name="Google Shape;1522;p7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1" name="Google Shape;1531;p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nl-NL"/>
              <a:t>For </a:t>
            </a:r>
            <a:r>
              <a:rPr lang="nl-NL" err="1"/>
              <a:t>example</a:t>
            </a:r>
            <a:r>
              <a:rPr lang="nl-NL"/>
              <a:t>: Klimaatstad Gent </a:t>
            </a:r>
            <a:r>
              <a:rPr lang="en-US"/>
              <a:t>(pre-selection of reliable E-auditors. Services are offered to SMEs and costs are borne by the municipality, provided the entrepreneur implements the recommendations. </a:t>
            </a:r>
            <a:endParaRPr/>
          </a:p>
          <a:p>
            <a:pPr marL="0" marR="0" lvl="0" indent="0" algn="l" rtl="0">
              <a:lnSpc>
                <a:spcPct val="100000"/>
              </a:lnSpc>
              <a:spcBef>
                <a:spcPts val="0"/>
              </a:spcBef>
              <a:spcAft>
                <a:spcPts val="0"/>
              </a:spcAft>
              <a:buClr>
                <a:schemeClr val="dk1"/>
              </a:buClr>
              <a:buSzPts val="1200"/>
              <a:buFont typeface="Calibri"/>
              <a:buNone/>
            </a:pPr>
            <a:endParaRPr/>
          </a:p>
          <a:p>
            <a:pPr marL="457200" marR="0" lvl="0" indent="-228600" algn="l" rtl="0">
              <a:lnSpc>
                <a:spcPct val="100000"/>
              </a:lnSpc>
              <a:spcBef>
                <a:spcPts val="0"/>
              </a:spcBef>
              <a:spcAft>
                <a:spcPts val="0"/>
              </a:spcAft>
              <a:buSzPts val="1400"/>
              <a:buNone/>
            </a:pPr>
            <a:endParaRPr/>
          </a:p>
        </p:txBody>
      </p:sp>
      <p:sp>
        <p:nvSpPr>
          <p:cNvPr id="1532" name="Google Shape;1532;p7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8"/>
        <p:cNvGrpSpPr/>
        <p:nvPr/>
      </p:nvGrpSpPr>
      <p:grpSpPr>
        <a:xfrm>
          <a:off x="0" y="0"/>
          <a:ext cx="0" cy="0"/>
          <a:chOff x="0" y="0"/>
          <a:chExt cx="0" cy="0"/>
        </a:xfrm>
      </p:grpSpPr>
      <p:sp>
        <p:nvSpPr>
          <p:cNvPr id="1539" name="Google Shape;1539;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0" name="Google Shape;1540;p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nl-NL"/>
              <a:t>20-30 minutes</a:t>
            </a:r>
            <a:endParaRPr/>
          </a:p>
          <a:p>
            <a:pPr marL="457200" marR="0" lvl="0" indent="-228600" algn="l" rtl="0">
              <a:lnSpc>
                <a:spcPct val="100000"/>
              </a:lnSpc>
              <a:spcBef>
                <a:spcPts val="0"/>
              </a:spcBef>
              <a:spcAft>
                <a:spcPts val="0"/>
              </a:spcAft>
              <a:buSzPts val="1400"/>
              <a:buNone/>
            </a:pPr>
            <a:endParaRPr lang="en-US" noProof="0"/>
          </a:p>
          <a:p>
            <a:pPr marL="0" marR="0" lvl="0" indent="0" algn="l" rtl="0">
              <a:lnSpc>
                <a:spcPct val="100000"/>
              </a:lnSpc>
              <a:spcBef>
                <a:spcPts val="0"/>
              </a:spcBef>
              <a:spcAft>
                <a:spcPts val="0"/>
              </a:spcAft>
              <a:buClr>
                <a:schemeClr val="dk1"/>
              </a:buClr>
              <a:buSzPts val="1200"/>
              <a:buFont typeface="Calibri"/>
              <a:buNone/>
            </a:pPr>
            <a:r>
              <a:rPr lang="en-US" sz="1200" i="1" u="sng" noProof="0"/>
              <a:t>Instructions to the trainer</a:t>
            </a:r>
            <a:r>
              <a:rPr lang="en-US" sz="1200" i="1" u="none" noProof="0"/>
              <a:t>: The discussion on the assignments can be shaped in various ways:</a:t>
            </a:r>
            <a:endParaRPr lang="en-US" noProof="0"/>
          </a:p>
          <a:p>
            <a:pPr marL="171450" marR="0" lvl="0" indent="-171450" algn="l" rtl="0">
              <a:lnSpc>
                <a:spcPct val="100000"/>
              </a:lnSpc>
              <a:spcBef>
                <a:spcPts val="0"/>
              </a:spcBef>
              <a:spcAft>
                <a:spcPts val="0"/>
              </a:spcAft>
              <a:buClr>
                <a:schemeClr val="dk1"/>
              </a:buClr>
              <a:buSzPts val="1200"/>
              <a:buFont typeface="Calibri"/>
              <a:buChar char="-"/>
            </a:pPr>
            <a:r>
              <a:rPr lang="en-US" sz="1200" i="1" u="none" noProof="0"/>
              <a:t>In duos (advised for a large and/or very active group, or when multiple people from the same business park have joined the training)</a:t>
            </a:r>
            <a:endParaRPr lang="en-US" noProof="0"/>
          </a:p>
          <a:p>
            <a:pPr marL="171450" marR="0" lvl="0" indent="-171450" algn="l" rtl="0">
              <a:lnSpc>
                <a:spcPct val="100000"/>
              </a:lnSpc>
              <a:spcBef>
                <a:spcPts val="0"/>
              </a:spcBef>
              <a:spcAft>
                <a:spcPts val="0"/>
              </a:spcAft>
              <a:buClr>
                <a:schemeClr val="dk1"/>
              </a:buClr>
              <a:buSzPts val="1200"/>
              <a:buFont typeface="Calibri"/>
              <a:buChar char="-"/>
            </a:pPr>
            <a:r>
              <a:rPr lang="en-US" sz="1200" i="1" u="none" noProof="0"/>
              <a:t>Plenary (advised for a small group, or when a specific case is most interesting)</a:t>
            </a:r>
            <a:endParaRPr lang="en-US" sz="1200" i="1" noProof="0"/>
          </a:p>
        </p:txBody>
      </p:sp>
      <p:sp>
        <p:nvSpPr>
          <p:cNvPr id="1541" name="Google Shape;1541;p7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0"/>
        <p:cNvGrpSpPr/>
        <p:nvPr/>
      </p:nvGrpSpPr>
      <p:grpSpPr>
        <a:xfrm>
          <a:off x="0" y="0"/>
          <a:ext cx="0" cy="0"/>
          <a:chOff x="0" y="0"/>
          <a:chExt cx="0" cy="0"/>
        </a:xfrm>
      </p:grpSpPr>
      <p:sp>
        <p:nvSpPr>
          <p:cNvPr id="1551" name="Google Shape;1551;p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2" name="Google Shape;1552;p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noProof="0">
                <a:latin typeface="Calibri" panose="020F0502020204030204" pitchFamily="34" charset="0"/>
                <a:cs typeface="Calibri" panose="020F0502020204030204" pitchFamily="34" charset="0"/>
              </a:rPr>
              <a:t>So we discussed that collective energy projects have quite some benefits for SMEs in a business park. But how to you actually realize these energy projects?</a:t>
            </a:r>
          </a:p>
          <a:p>
            <a:pPr marL="457200" marR="0" lvl="0" indent="-228600" algn="l" rtl="0">
              <a:lnSpc>
                <a:spcPct val="100000"/>
              </a:lnSpc>
              <a:spcBef>
                <a:spcPts val="0"/>
              </a:spcBef>
              <a:spcAft>
                <a:spcPts val="0"/>
              </a:spcAft>
              <a:buSzPts val="1400"/>
              <a:buNone/>
            </a:pPr>
            <a:endParaRPr lang="en-GB" noProof="0">
              <a:solidFill>
                <a:srgbClr val="FF0000"/>
              </a:solidFill>
              <a:latin typeface="Calibri" panose="020F0502020204030204" pitchFamily="34" charset="0"/>
              <a:cs typeface="Calibri" panose="020F0502020204030204" pitchFamily="34" charset="0"/>
            </a:endParaRPr>
          </a:p>
          <a:p>
            <a:pPr marL="228600" marR="0" lvl="0" indent="0" algn="l" rtl="0">
              <a:lnSpc>
                <a:spcPct val="100000"/>
              </a:lnSpc>
              <a:spcBef>
                <a:spcPts val="0"/>
              </a:spcBef>
              <a:spcAft>
                <a:spcPts val="0"/>
              </a:spcAft>
              <a:buSzPts val="1400"/>
              <a:buFont typeface="Arial" panose="020B0604020202020204" pitchFamily="34" charset="0"/>
              <a:buNone/>
            </a:pPr>
            <a:r>
              <a:rPr lang="en-GB" noProof="0">
                <a:solidFill>
                  <a:srgbClr val="FF0000"/>
                </a:solidFill>
                <a:latin typeface="Calibri" panose="020F0502020204030204" pitchFamily="34" charset="0"/>
                <a:cs typeface="Calibri" panose="020F0502020204030204" pitchFamily="34" charset="0"/>
              </a:rPr>
              <a:t>In the following part of this presentation, I will explain the process of implementing the energy measures in a collective way. </a:t>
            </a:r>
            <a:r>
              <a:rPr lang="en-GB" sz="1200" b="0" i="0" u="none" strike="noStrike" noProof="0">
                <a:solidFill>
                  <a:srgbClr val="000000"/>
                </a:solidFill>
                <a:latin typeface="Calibri" panose="020F0502020204030204" pitchFamily="34" charset="0"/>
                <a:ea typeface="Arial"/>
                <a:cs typeface="Calibri" panose="020F0502020204030204" pitchFamily="34" charset="0"/>
                <a:sym typeface="Arial"/>
              </a:rPr>
              <a:t>As the Trusted Partner, you can guide them in this process and support them in specific ways in the process to unlock additional energy saving potential, or to make a given idea more convenient or cost-effective to implement. </a:t>
            </a:r>
            <a:endParaRPr lang="en-GB" noProof="0">
              <a:latin typeface="Calibri" panose="020F0502020204030204" pitchFamily="34" charset="0"/>
              <a:cs typeface="Calibri" panose="020F0502020204030204" pitchFamily="34" charset="0"/>
            </a:endParaRPr>
          </a:p>
          <a:p>
            <a:pPr marL="457200" marR="0" lvl="0" indent="-228600" algn="l" rtl="0">
              <a:lnSpc>
                <a:spcPct val="100000"/>
              </a:lnSpc>
              <a:spcBef>
                <a:spcPts val="0"/>
              </a:spcBef>
              <a:spcAft>
                <a:spcPts val="0"/>
              </a:spcAft>
              <a:buSzPts val="1400"/>
              <a:buNone/>
            </a:pPr>
            <a:endParaRPr lang="en-GB" noProof="0">
              <a:latin typeface="Calibri" panose="020F0502020204030204" pitchFamily="34" charset="0"/>
              <a:cs typeface="Calibri" panose="020F0502020204030204" pitchFamily="34" charset="0"/>
            </a:endParaRPr>
          </a:p>
        </p:txBody>
      </p:sp>
      <p:sp>
        <p:nvSpPr>
          <p:cNvPr id="1553" name="Google Shape;1553;p8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8"/>
        <p:cNvGrpSpPr/>
        <p:nvPr/>
      </p:nvGrpSpPr>
      <p:grpSpPr>
        <a:xfrm>
          <a:off x="0" y="0"/>
          <a:ext cx="0" cy="0"/>
          <a:chOff x="0" y="0"/>
          <a:chExt cx="0" cy="0"/>
        </a:xfrm>
      </p:grpSpPr>
      <p:sp>
        <p:nvSpPr>
          <p:cNvPr id="1559" name="Google Shape;1559;p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560" name="Google Shape;1560;p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8"/>
        <p:cNvGrpSpPr/>
        <p:nvPr/>
      </p:nvGrpSpPr>
      <p:grpSpPr>
        <a:xfrm>
          <a:off x="0" y="0"/>
          <a:ext cx="0" cy="0"/>
          <a:chOff x="0" y="0"/>
          <a:chExt cx="0" cy="0"/>
        </a:xfrm>
      </p:grpSpPr>
      <p:sp>
        <p:nvSpPr>
          <p:cNvPr id="1609" name="Google Shape;1609;p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0" name="Google Shape;1610;p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noProof="0"/>
              <a:t>The TP can be an intermediary between ESS and SME. The SME is the client and signs a contract with the ESS.</a:t>
            </a:r>
          </a:p>
          <a:p>
            <a:pPr marL="0" marR="0" lvl="0" indent="0" algn="l" rtl="0">
              <a:lnSpc>
                <a:spcPct val="100000"/>
              </a:lnSpc>
              <a:spcBef>
                <a:spcPts val="0"/>
              </a:spcBef>
              <a:spcAft>
                <a:spcPts val="0"/>
              </a:spcAft>
              <a:buClr>
                <a:schemeClr val="dk1"/>
              </a:buClr>
              <a:buSzPts val="1200"/>
              <a:buFont typeface="Calibri"/>
              <a:buNone/>
            </a:pPr>
            <a:r>
              <a:rPr lang="en-GB" noProof="0"/>
              <a:t>The TP can also be the one who has the contract with the ESS. For example, when the TP is a cooperative, it can be the client on behalf of its members. </a:t>
            </a:r>
          </a:p>
          <a:p>
            <a:pPr marL="0" marR="0" lvl="0" indent="0" algn="l" rtl="0">
              <a:lnSpc>
                <a:spcPct val="100000"/>
              </a:lnSpc>
              <a:spcBef>
                <a:spcPts val="0"/>
              </a:spcBef>
              <a:spcAft>
                <a:spcPts val="0"/>
              </a:spcAft>
              <a:buClr>
                <a:schemeClr val="dk1"/>
              </a:buClr>
              <a:buSzPts val="1200"/>
              <a:buFont typeface="Calibri"/>
              <a:buNone/>
            </a:pPr>
            <a:endParaRPr lang="en-GB" noProof="0"/>
          </a:p>
          <a:p>
            <a:pPr marL="0" marR="0" lvl="0" indent="0" algn="l" rtl="0">
              <a:lnSpc>
                <a:spcPct val="100000"/>
              </a:lnSpc>
              <a:spcBef>
                <a:spcPts val="0"/>
              </a:spcBef>
              <a:spcAft>
                <a:spcPts val="0"/>
              </a:spcAft>
              <a:buClr>
                <a:schemeClr val="dk1"/>
              </a:buClr>
              <a:buSzPts val="1200"/>
              <a:buFont typeface="Calibri"/>
              <a:buNone/>
            </a:pPr>
            <a:r>
              <a:rPr lang="en-GB" noProof="0"/>
              <a:t>In the Netherlands, the initiative ECUB operates in both ways. </a:t>
            </a:r>
          </a:p>
          <a:p>
            <a:pPr marL="0" marR="0" lvl="0" indent="0" algn="l" rtl="0">
              <a:lnSpc>
                <a:spcPct val="100000"/>
              </a:lnSpc>
              <a:spcBef>
                <a:spcPts val="0"/>
              </a:spcBef>
              <a:spcAft>
                <a:spcPts val="0"/>
              </a:spcAft>
              <a:buClr>
                <a:schemeClr val="dk1"/>
              </a:buClr>
              <a:buSzPts val="1200"/>
              <a:buFont typeface="Calibri"/>
              <a:buNone/>
            </a:pPr>
            <a:endParaRPr lang="en-GB" noProof="0"/>
          </a:p>
          <a:p>
            <a:pPr marL="0" marR="0" lvl="0" indent="0" algn="l" rtl="0">
              <a:lnSpc>
                <a:spcPct val="100000"/>
              </a:lnSpc>
              <a:spcBef>
                <a:spcPts val="0"/>
              </a:spcBef>
              <a:spcAft>
                <a:spcPts val="0"/>
              </a:spcAft>
              <a:buClr>
                <a:schemeClr val="dk1"/>
              </a:buClr>
              <a:buSzPts val="1200"/>
              <a:buFont typeface="Calibri"/>
              <a:buNone/>
            </a:pPr>
            <a:r>
              <a:rPr lang="en-GB" noProof="0"/>
              <a:t>The cooperative has a list of ‘preferred suppliers’ of specific energy services, who can help SMEs taking energy measures. Some of these offer a discount on their services for members of the collective. </a:t>
            </a:r>
          </a:p>
          <a:p>
            <a:pPr marL="0" marR="0" lvl="0" indent="0" algn="l" rtl="0">
              <a:lnSpc>
                <a:spcPct val="100000"/>
              </a:lnSpc>
              <a:spcBef>
                <a:spcPts val="0"/>
              </a:spcBef>
              <a:spcAft>
                <a:spcPts val="0"/>
              </a:spcAft>
              <a:buClr>
                <a:schemeClr val="dk1"/>
              </a:buClr>
              <a:buSzPts val="1200"/>
              <a:buFont typeface="Calibri"/>
              <a:buNone/>
            </a:pPr>
            <a:endParaRPr lang="en-GB" noProof="0"/>
          </a:p>
          <a:p>
            <a:pPr marL="0" marR="0" lvl="0" indent="0" algn="l" rtl="0">
              <a:lnSpc>
                <a:spcPct val="100000"/>
              </a:lnSpc>
              <a:spcBef>
                <a:spcPts val="0"/>
              </a:spcBef>
              <a:spcAft>
                <a:spcPts val="0"/>
              </a:spcAft>
              <a:buClr>
                <a:schemeClr val="dk1"/>
              </a:buClr>
              <a:buSzPts val="1200"/>
              <a:buFont typeface="Calibri"/>
              <a:buNone/>
            </a:pPr>
            <a:r>
              <a:rPr lang="en-GB" noProof="0"/>
              <a:t>The cooperative has a collective contract for green electricity. This is more attractive for SMEs than individual contracts, so this is an incentive for them to join the collective. </a:t>
            </a:r>
          </a:p>
          <a:p>
            <a:pPr marL="0" marR="0" lvl="0" indent="0" algn="l" rtl="0">
              <a:lnSpc>
                <a:spcPct val="100000"/>
              </a:lnSpc>
              <a:spcBef>
                <a:spcPts val="0"/>
              </a:spcBef>
              <a:spcAft>
                <a:spcPts val="0"/>
              </a:spcAft>
              <a:buClr>
                <a:schemeClr val="dk1"/>
              </a:buClr>
              <a:buSzPts val="1200"/>
              <a:buFont typeface="Calibri"/>
              <a:buNone/>
            </a:pPr>
            <a:endParaRPr lang="en-GB" noProof="0"/>
          </a:p>
          <a:p>
            <a:pPr marL="0" marR="0" lvl="0" indent="0" algn="l" rtl="0">
              <a:lnSpc>
                <a:spcPct val="100000"/>
              </a:lnSpc>
              <a:spcBef>
                <a:spcPts val="0"/>
              </a:spcBef>
              <a:spcAft>
                <a:spcPts val="0"/>
              </a:spcAft>
              <a:buClr>
                <a:schemeClr val="dk1"/>
              </a:buClr>
              <a:buSzPts val="1200"/>
              <a:buFont typeface="Calibri"/>
              <a:buNone/>
            </a:pPr>
            <a:r>
              <a:rPr lang="en-GB" noProof="0"/>
              <a:t>In both cases, SMEs have to be a member of the collective to profit from the collective benefits. </a:t>
            </a:r>
          </a:p>
          <a:p>
            <a:pPr marL="0" marR="0" lvl="0" indent="0" algn="l" rtl="0">
              <a:lnSpc>
                <a:spcPct val="100000"/>
              </a:lnSpc>
              <a:spcBef>
                <a:spcPts val="0"/>
              </a:spcBef>
              <a:spcAft>
                <a:spcPts val="0"/>
              </a:spcAft>
              <a:buClr>
                <a:schemeClr val="dk1"/>
              </a:buClr>
              <a:buSzPts val="1200"/>
              <a:buFont typeface="Calibri"/>
              <a:buNone/>
            </a:pPr>
            <a:endParaRPr lang="en-GB" noProof="0"/>
          </a:p>
        </p:txBody>
      </p:sp>
      <p:sp>
        <p:nvSpPr>
          <p:cNvPr id="1611" name="Google Shape;1611;p8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7"/>
        <p:cNvGrpSpPr/>
        <p:nvPr/>
      </p:nvGrpSpPr>
      <p:grpSpPr>
        <a:xfrm>
          <a:off x="0" y="0"/>
          <a:ext cx="0" cy="0"/>
          <a:chOff x="0" y="0"/>
          <a:chExt cx="0" cy="0"/>
        </a:xfrm>
      </p:grpSpPr>
      <p:sp>
        <p:nvSpPr>
          <p:cNvPr id="1618" name="Google Shape;1618;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9" name="Google Shape;1619;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pPr>
            <a:r>
              <a:rPr lang="en-GB" noProof="0"/>
              <a:t>Trainer: refer participants to available examples. If there is no example, then it is good to have a discussion about who can help the collective and where to find such a person. </a:t>
            </a:r>
          </a:p>
        </p:txBody>
      </p:sp>
      <p:sp>
        <p:nvSpPr>
          <p:cNvPr id="1620" name="Google Shape;1620;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nl-NL"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7"/>
        <p:cNvGrpSpPr/>
        <p:nvPr/>
      </p:nvGrpSpPr>
      <p:grpSpPr>
        <a:xfrm>
          <a:off x="0" y="0"/>
          <a:ext cx="0" cy="0"/>
          <a:chOff x="0" y="0"/>
          <a:chExt cx="0" cy="0"/>
        </a:xfrm>
      </p:grpSpPr>
      <p:sp>
        <p:nvSpPr>
          <p:cNvPr id="1628" name="Google Shape;1628;p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9" name="Google Shape;1629;p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nl-NL"/>
              <a:t>If there are examples in your country, use these. </a:t>
            </a:r>
            <a:endParaRPr/>
          </a:p>
        </p:txBody>
      </p:sp>
      <p:sp>
        <p:nvSpPr>
          <p:cNvPr id="1630" name="Google Shape;1630;p8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p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1" name="Google Shape;1651;p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pPr>
            <a:r>
              <a:rPr lang="en-US" noProof="0">
                <a:latin typeface="Calibri" panose="020F0502020204030204" pitchFamily="34" charset="0"/>
                <a:cs typeface="Calibri" panose="020F0502020204030204" pitchFamily="34" charset="0"/>
              </a:rPr>
              <a:t>So we discussed that collective energy projects have quite some benefits for SMEs in a business park. But how to you actually realize these energy projects?</a:t>
            </a:r>
          </a:p>
          <a:p>
            <a:pPr marL="457200" marR="0" lvl="0" indent="-228600" algn="l" rtl="0">
              <a:lnSpc>
                <a:spcPct val="100000"/>
              </a:lnSpc>
              <a:spcBef>
                <a:spcPts val="0"/>
              </a:spcBef>
              <a:spcAft>
                <a:spcPts val="0"/>
              </a:spcAft>
              <a:buSzPts val="1400"/>
              <a:buNone/>
            </a:pPr>
            <a:endParaRPr lang="en-US" noProof="0">
              <a:solidFill>
                <a:srgbClr val="FF0000"/>
              </a:solidFill>
              <a:latin typeface="Calibri" panose="020F0502020204030204" pitchFamily="34" charset="0"/>
              <a:cs typeface="Calibri" panose="020F0502020204030204" pitchFamily="34" charset="0"/>
            </a:endParaRPr>
          </a:p>
          <a:p>
            <a:pPr marL="228600" marR="0" lvl="0" indent="0" algn="l" rtl="0">
              <a:lnSpc>
                <a:spcPct val="100000"/>
              </a:lnSpc>
              <a:spcBef>
                <a:spcPts val="0"/>
              </a:spcBef>
              <a:spcAft>
                <a:spcPts val="0"/>
              </a:spcAft>
              <a:buSzPts val="1400"/>
              <a:buFont typeface="Arial" panose="020B0604020202020204" pitchFamily="34" charset="0"/>
              <a:buNone/>
            </a:pPr>
            <a:r>
              <a:rPr lang="en-US" noProof="0">
                <a:solidFill>
                  <a:srgbClr val="FF0000"/>
                </a:solidFill>
                <a:latin typeface="Calibri" panose="020F0502020204030204" pitchFamily="34" charset="0"/>
                <a:cs typeface="Calibri" panose="020F0502020204030204" pitchFamily="34" charset="0"/>
              </a:rPr>
              <a:t>In the following part of this presentation, I will explain the process of implementing the energy measures in a collective way. </a:t>
            </a:r>
            <a:r>
              <a:rPr lang="en-US" b="0" i="0" u="none" strike="noStrike" noProof="0">
                <a:solidFill>
                  <a:srgbClr val="000000"/>
                </a:solidFill>
                <a:latin typeface="Calibri" panose="020F0502020204030204" pitchFamily="34" charset="0"/>
                <a:ea typeface="Arial"/>
                <a:cs typeface="Calibri" panose="020F0502020204030204" pitchFamily="34" charset="0"/>
                <a:sym typeface="Arial"/>
              </a:rPr>
              <a:t>As the Trusted Partner, you can guide them in this process and support them in specific ways in the process to unlock additional energy saving potential, or to make a given idea more convenient or cost-effective to implement. </a:t>
            </a:r>
          </a:p>
          <a:p>
            <a:pPr marL="457200" marR="0" lvl="0" indent="-228600" algn="l" rtl="0">
              <a:lnSpc>
                <a:spcPct val="100000"/>
              </a:lnSpc>
              <a:spcBef>
                <a:spcPts val="0"/>
              </a:spcBef>
              <a:spcAft>
                <a:spcPts val="0"/>
              </a:spcAft>
              <a:buSzPts val="1400"/>
              <a:buNone/>
            </a:pPr>
            <a:endParaRPr lang="en-US" b="0" i="0" u="none" strike="noStrike" noProof="0">
              <a:solidFill>
                <a:srgbClr val="000000"/>
              </a:solidFill>
              <a:latin typeface="Calibri" panose="020F0502020204030204" pitchFamily="34" charset="0"/>
              <a:cs typeface="Calibri" panose="020F0502020204030204" pitchFamily="34" charset="0"/>
              <a:sym typeface="Arial"/>
            </a:endParaRPr>
          </a:p>
          <a:p>
            <a:pPr marL="228600" indent="0"/>
            <a:r>
              <a:rPr lang="en-US" i="0" noProof="0">
                <a:effectLst/>
                <a:latin typeface="Calibri" panose="020F0502020204030204" pitchFamily="34" charset="0"/>
                <a:cs typeface="Calibri" panose="020F0502020204030204" pitchFamily="34" charset="0"/>
              </a:rPr>
              <a:t>The point in this part is to focus on convincing the TP that his/her role is not over once the contract is signed.</a:t>
            </a:r>
          </a:p>
          <a:p>
            <a:pPr marL="228600" indent="0"/>
            <a:r>
              <a:rPr lang="en-US" i="0" noProof="0">
                <a:effectLst/>
                <a:latin typeface="Calibri" panose="020F0502020204030204" pitchFamily="34" charset="0"/>
                <a:cs typeface="Calibri" panose="020F0502020204030204" pitchFamily="34" charset="0"/>
              </a:rPr>
              <a:t>There is a very high risk of things going wrong after that moment, which leaves bad experiences behind, which is the opposite of what we want.</a:t>
            </a:r>
          </a:p>
          <a:p>
            <a:pPr marL="228600" indent="0"/>
            <a:r>
              <a:rPr lang="en-US" i="0" noProof="0">
                <a:effectLst/>
                <a:latin typeface="Calibri" panose="020F0502020204030204" pitchFamily="34" charset="0"/>
                <a:cs typeface="Calibri" panose="020F0502020204030204" pitchFamily="34" charset="0"/>
              </a:rPr>
              <a:t>Hence, the TP should also provide support in the realization, monitoring, and maintenance phases.</a:t>
            </a:r>
          </a:p>
          <a:p>
            <a:pPr marL="457200" marR="0" lvl="0" indent="-228600" algn="l" rtl="0">
              <a:lnSpc>
                <a:spcPct val="100000"/>
              </a:lnSpc>
              <a:spcBef>
                <a:spcPts val="0"/>
              </a:spcBef>
              <a:spcAft>
                <a:spcPts val="0"/>
              </a:spcAft>
              <a:buSzPts val="1400"/>
              <a:buNone/>
            </a:pPr>
            <a:endParaRPr lang="en-US" noProof="0">
              <a:latin typeface="Calibri" panose="020F0502020204030204" pitchFamily="34" charset="0"/>
              <a:cs typeface="Calibri" panose="020F0502020204030204" pitchFamily="34" charset="0"/>
            </a:endParaRPr>
          </a:p>
          <a:p>
            <a:pPr marL="457200" marR="0" lvl="0" indent="-228600" algn="l" rtl="0">
              <a:lnSpc>
                <a:spcPct val="100000"/>
              </a:lnSpc>
              <a:spcBef>
                <a:spcPts val="0"/>
              </a:spcBef>
              <a:spcAft>
                <a:spcPts val="0"/>
              </a:spcAft>
              <a:buSzPts val="1400"/>
              <a:buNone/>
            </a:pPr>
            <a:endParaRPr lang="en-US">
              <a:latin typeface="Calibri" panose="020F0502020204030204" pitchFamily="34" charset="0"/>
              <a:cs typeface="Calibri" panose="020F0502020204030204" pitchFamily="34" charset="0"/>
            </a:endParaRPr>
          </a:p>
        </p:txBody>
      </p:sp>
      <p:sp>
        <p:nvSpPr>
          <p:cNvPr id="1652" name="Google Shape;1652;p8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7"/>
        <p:cNvGrpSpPr/>
        <p:nvPr/>
      </p:nvGrpSpPr>
      <p:grpSpPr>
        <a:xfrm>
          <a:off x="0" y="0"/>
          <a:ext cx="0" cy="0"/>
          <a:chOff x="0" y="0"/>
          <a:chExt cx="0" cy="0"/>
        </a:xfrm>
      </p:grpSpPr>
      <p:sp>
        <p:nvSpPr>
          <p:cNvPr id="1658" name="Google Shape;1658;p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659" name="Google Shape;1659;p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 typeface="Calibri"/>
              <a:buNone/>
            </a:pPr>
            <a:r>
              <a:rPr lang="en-US" i="1" u="sng" noProof="0"/>
              <a:t>Instructions to the trainer</a:t>
            </a:r>
            <a:r>
              <a:rPr lang="en-US" i="1" u="none" noProof="0"/>
              <a:t>: </a:t>
            </a:r>
            <a:r>
              <a:rPr lang="en-US" i="1" noProof="0"/>
              <a:t>Use this slide (or a similar one) to introduce yourself/selves to the group, AND to let the participants introduce themselves to each other in a “round-the-table”. </a:t>
            </a:r>
            <a:endParaRPr lang="en-US" noProof="0"/>
          </a:p>
          <a:p>
            <a:pPr marL="0" lvl="0" indent="0" algn="l" rtl="0">
              <a:lnSpc>
                <a:spcPct val="100000"/>
              </a:lnSpc>
              <a:spcBef>
                <a:spcPts val="0"/>
              </a:spcBef>
              <a:spcAft>
                <a:spcPts val="0"/>
              </a:spcAft>
              <a:buSzPts val="1400"/>
              <a:buFont typeface="Calibri"/>
              <a:buNone/>
            </a:pPr>
            <a:r>
              <a:rPr lang="en-US" i="1" noProof="0"/>
              <a:t>Start with presenting yourself/selves: Who are you? What is your role and experience from working with energy efficiency in SMEs? With networking and collective approaches?</a:t>
            </a:r>
            <a:endParaRPr lang="en-US" noProof="0"/>
          </a:p>
          <a:p>
            <a:pPr marL="0" lvl="0" indent="0" algn="l" rtl="0">
              <a:lnSpc>
                <a:spcPct val="100000"/>
              </a:lnSpc>
              <a:spcBef>
                <a:spcPts val="0"/>
              </a:spcBef>
              <a:spcAft>
                <a:spcPts val="0"/>
              </a:spcAft>
              <a:buSzPts val="1400"/>
              <a:buFont typeface="Calibri"/>
              <a:buNone/>
            </a:pPr>
            <a:r>
              <a:rPr lang="en-US" i="1" noProof="0"/>
              <a:t>Summarize after you have gone round the table.</a:t>
            </a:r>
            <a:endParaRPr lang="en-US" noProof="0"/>
          </a:p>
          <a:p>
            <a:pPr marL="0" lvl="0" indent="0" algn="l" rtl="0">
              <a:lnSpc>
                <a:spcPct val="100000"/>
              </a:lnSpc>
              <a:spcBef>
                <a:spcPts val="0"/>
              </a:spcBef>
              <a:spcAft>
                <a:spcPts val="0"/>
              </a:spcAft>
              <a:buSzPts val="1400"/>
              <a:buFont typeface="Calibri"/>
              <a:buNone/>
            </a:pPr>
            <a:endParaRPr lang="en-US" noProof="0"/>
          </a:p>
          <a:p>
            <a:pPr marL="0" lvl="0" indent="0" algn="l" rtl="0">
              <a:lnSpc>
                <a:spcPct val="100000"/>
              </a:lnSpc>
              <a:spcBef>
                <a:spcPts val="0"/>
              </a:spcBef>
              <a:spcAft>
                <a:spcPts val="0"/>
              </a:spcAft>
              <a:buSzPts val="1400"/>
              <a:buFont typeface="Calibri"/>
              <a:buNone/>
            </a:pPr>
            <a:r>
              <a:rPr lang="en-US" noProof="0"/>
              <a:t>In this training session you will learn as much from each other as from the trainer. So, we will start with introducing ourselves. Please, answer the following three questions (2 minutes/person):</a:t>
            </a:r>
          </a:p>
          <a:p>
            <a:pPr marL="171450" lvl="0" indent="-171450" algn="l" rtl="0">
              <a:lnSpc>
                <a:spcPct val="100000"/>
              </a:lnSpc>
              <a:spcBef>
                <a:spcPts val="0"/>
              </a:spcBef>
              <a:spcAft>
                <a:spcPts val="0"/>
              </a:spcAft>
              <a:buSzPts val="1400"/>
              <a:buFont typeface="Arial" panose="020B0604020202020204" pitchFamily="34" charset="0"/>
              <a:buChar char="•"/>
            </a:pPr>
            <a:r>
              <a:rPr lang="en-US" noProof="0"/>
              <a:t>Who are you? (Name, organisation)</a:t>
            </a:r>
          </a:p>
          <a:p>
            <a:pPr marL="171450" lvl="0" indent="-171450" algn="l" rtl="0">
              <a:lnSpc>
                <a:spcPct val="100000"/>
              </a:lnSpc>
              <a:spcBef>
                <a:spcPts val="0"/>
              </a:spcBef>
              <a:spcAft>
                <a:spcPts val="0"/>
              </a:spcAft>
              <a:buSzPts val="1400"/>
              <a:buFont typeface="Arial" panose="020B0604020202020204" pitchFamily="34" charset="0"/>
              <a:buChar char="•"/>
            </a:pPr>
            <a:r>
              <a:rPr lang="en-US" noProof="0"/>
              <a:t>What is your experience from supporting/interacting with SMEs? (Energy related or not!)</a:t>
            </a:r>
          </a:p>
          <a:p>
            <a:pPr marL="171450" lvl="0" indent="-171450" algn="l" rtl="0">
              <a:lnSpc>
                <a:spcPct val="100000"/>
              </a:lnSpc>
              <a:spcBef>
                <a:spcPts val="0"/>
              </a:spcBef>
              <a:spcAft>
                <a:spcPts val="0"/>
              </a:spcAft>
              <a:buSzPts val="1400"/>
              <a:buFont typeface="Arial" panose="020B0604020202020204" pitchFamily="34" charset="0"/>
              <a:buChar char="•"/>
            </a:pPr>
            <a:r>
              <a:rPr lang="en-US" noProof="0"/>
              <a:t>What do you expect from this training?</a:t>
            </a:r>
          </a:p>
          <a:p>
            <a:pPr marL="0" lvl="0" indent="0" algn="l" rtl="0">
              <a:lnSpc>
                <a:spcPct val="100000"/>
              </a:lnSpc>
              <a:spcBef>
                <a:spcPts val="0"/>
              </a:spcBef>
              <a:spcAft>
                <a:spcPts val="0"/>
              </a:spcAft>
              <a:buSzPts val="1400"/>
              <a:buFont typeface="Calibri"/>
              <a:buNone/>
            </a:pPr>
            <a:endParaRPr lang="en-US" noProof="0"/>
          </a:p>
          <a:p>
            <a:pPr marL="0" lvl="0" indent="0" algn="l" rtl="0">
              <a:lnSpc>
                <a:spcPct val="100000"/>
              </a:lnSpc>
              <a:spcBef>
                <a:spcPts val="0"/>
              </a:spcBef>
              <a:spcAft>
                <a:spcPts val="0"/>
              </a:spcAft>
              <a:buSzPts val="1400"/>
              <a:buFont typeface="Calibri"/>
              <a:buNone/>
            </a:pPr>
            <a:endParaRPr lang="en-US" noProof="0"/>
          </a:p>
          <a:p>
            <a:pPr marL="0" lvl="0" indent="0" algn="l" rtl="0">
              <a:lnSpc>
                <a:spcPct val="100000"/>
              </a:lnSpc>
              <a:spcBef>
                <a:spcPts val="0"/>
              </a:spcBef>
              <a:spcAft>
                <a:spcPts val="0"/>
              </a:spcAft>
              <a:buSzPts val="1400"/>
              <a:buFont typeface="Calibri"/>
              <a:buNone/>
            </a:pPr>
            <a:endParaRPr/>
          </a:p>
          <a:p>
            <a:pPr marL="0" lvl="0" indent="0" algn="l" rtl="0">
              <a:lnSpc>
                <a:spcPct val="100000"/>
              </a:lnSpc>
              <a:spcBef>
                <a:spcPts val="0"/>
              </a:spcBef>
              <a:spcAft>
                <a:spcPts val="0"/>
              </a:spcAft>
              <a:buSzPts val="1400"/>
              <a:buFont typeface="Calibri"/>
              <a:buNone/>
            </a:pPr>
            <a:endParaRPr/>
          </a:p>
        </p:txBody>
      </p:sp>
      <p:sp>
        <p:nvSpPr>
          <p:cNvPr id="341" name="Google Shape;34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a:t>
            </a:fld>
            <a:endParaRPr/>
          </a:p>
        </p:txBody>
      </p:sp>
    </p:spTree>
    <p:extLst>
      <p:ext uri="{BB962C8B-B14F-4D97-AF65-F5344CB8AC3E}">
        <p14:creationId xmlns:p14="http://schemas.microsoft.com/office/powerpoint/2010/main" val="8572193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7"/>
        <p:cNvGrpSpPr/>
        <p:nvPr/>
      </p:nvGrpSpPr>
      <p:grpSpPr>
        <a:xfrm>
          <a:off x="0" y="0"/>
          <a:ext cx="0" cy="0"/>
          <a:chOff x="0" y="0"/>
          <a:chExt cx="0" cy="0"/>
        </a:xfrm>
      </p:grpSpPr>
      <p:sp>
        <p:nvSpPr>
          <p:cNvPr id="1708" name="Google Shape;1708;p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noProof="0"/>
              <a:t>Step G: Realization, monitoring &amp; maintenance</a:t>
            </a:r>
          </a:p>
          <a:p>
            <a:pPr marL="0" lvl="0" indent="0" algn="l" rtl="0">
              <a:lnSpc>
                <a:spcPct val="100000"/>
              </a:lnSpc>
              <a:spcBef>
                <a:spcPts val="0"/>
              </a:spcBef>
              <a:spcAft>
                <a:spcPts val="0"/>
              </a:spcAft>
              <a:buSzPts val="1400"/>
              <a:buNone/>
            </a:pPr>
            <a:endParaRPr lang="en-GB" noProof="0"/>
          </a:p>
          <a:p>
            <a:pPr marL="0" lvl="0" indent="0" algn="l" rtl="0">
              <a:lnSpc>
                <a:spcPct val="100000"/>
              </a:lnSpc>
              <a:spcBef>
                <a:spcPts val="0"/>
              </a:spcBef>
              <a:spcAft>
                <a:spcPts val="0"/>
              </a:spcAft>
              <a:buSzPts val="1400"/>
              <a:buNone/>
            </a:pPr>
            <a:r>
              <a:rPr lang="en-GB" noProof="0"/>
              <a:t>After the contracts are signed, the Energy Team makes sure the agreements are fulfilled and that the energy projects are realized. This involves giving orders to the suppliers, monitoring the process (and gained benefits) and providing support + explanation to the participating SMEs. Depending on the role division within the Energy Team, you could have an active role in this step as a Trusted Partner. </a:t>
            </a:r>
          </a:p>
        </p:txBody>
      </p:sp>
      <p:sp>
        <p:nvSpPr>
          <p:cNvPr id="1709" name="Google Shape;1709;p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7"/>
        <p:cNvGrpSpPr/>
        <p:nvPr/>
      </p:nvGrpSpPr>
      <p:grpSpPr>
        <a:xfrm>
          <a:off x="0" y="0"/>
          <a:ext cx="0" cy="0"/>
          <a:chOff x="0" y="0"/>
          <a:chExt cx="0" cy="0"/>
        </a:xfrm>
      </p:grpSpPr>
      <p:sp>
        <p:nvSpPr>
          <p:cNvPr id="1718" name="Google Shape;1718;p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9" name="Google Shape;1719;p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00050" lvl="0" indent="-171450" algn="l" rtl="0">
              <a:lnSpc>
                <a:spcPct val="100000"/>
              </a:lnSpc>
              <a:spcBef>
                <a:spcPts val="1000"/>
              </a:spcBef>
              <a:spcAft>
                <a:spcPts val="0"/>
              </a:spcAft>
              <a:buSzPts val="1800"/>
              <a:buFont typeface="Arial" panose="020B0604020202020204" pitchFamily="34" charset="0"/>
              <a:buChar char="•"/>
            </a:pPr>
            <a:r>
              <a:rPr lang="en-US">
                <a:latin typeface="Calibri" panose="020F0502020204030204" pitchFamily="34" charset="0"/>
                <a:cs typeface="Calibri" panose="020F0502020204030204" pitchFamily="34" charset="0"/>
              </a:rPr>
              <a:t>The Trusted Partner proposes the contracts to the ESS (and, if not done before, to the SMEs).</a:t>
            </a:r>
          </a:p>
          <a:p>
            <a:pPr marL="400050" lvl="0" indent="-171450" algn="l" rtl="0">
              <a:lnSpc>
                <a:spcPct val="100000"/>
              </a:lnSpc>
              <a:spcBef>
                <a:spcPts val="1000"/>
              </a:spcBef>
              <a:spcAft>
                <a:spcPts val="0"/>
              </a:spcAft>
              <a:buSzPts val="1800"/>
              <a:buFont typeface="Arial" panose="020B0604020202020204" pitchFamily="34" charset="0"/>
              <a:buChar char="•"/>
            </a:pPr>
            <a:r>
              <a:rPr lang="en-US">
                <a:latin typeface="Calibri" panose="020F0502020204030204" pitchFamily="34" charset="0"/>
                <a:cs typeface="Calibri" panose="020F0502020204030204" pitchFamily="34" charset="0"/>
              </a:rPr>
              <a:t>After this, the necessary financial transactions can start. Orders to the suppliers can be made and the measures can be realized. Discuss beforehand what service the ESS offers for calamities (think about extreme weather).</a:t>
            </a:r>
          </a:p>
          <a:p>
            <a:pPr marL="400050" lvl="0" indent="-171450" algn="l" rtl="0">
              <a:lnSpc>
                <a:spcPct val="100000"/>
              </a:lnSpc>
              <a:spcBef>
                <a:spcPts val="1000"/>
              </a:spcBef>
              <a:spcAft>
                <a:spcPts val="0"/>
              </a:spcAft>
              <a:buSzPts val="1800"/>
              <a:buFont typeface="Arial" panose="020B0604020202020204" pitchFamily="34" charset="0"/>
              <a:buChar char="•"/>
            </a:pPr>
            <a:r>
              <a:rPr lang="en-US">
                <a:latin typeface="Calibri" panose="020F0502020204030204" pitchFamily="34" charset="0"/>
                <a:cs typeface="Calibri" panose="020F0502020204030204" pitchFamily="34" charset="0"/>
              </a:rPr>
              <a:t>During the process, </a:t>
            </a:r>
          </a:p>
          <a:p>
            <a:pPr marL="857250" lvl="1" indent="-171450" algn="l" rtl="0">
              <a:lnSpc>
                <a:spcPct val="100000"/>
              </a:lnSpc>
              <a:spcBef>
                <a:spcPts val="1000"/>
              </a:spcBef>
              <a:spcAft>
                <a:spcPts val="0"/>
              </a:spcAft>
              <a:buSzPts val="1800"/>
              <a:buFont typeface="Arial" panose="020B0604020202020204" pitchFamily="34" charset="0"/>
              <a:buChar char="•"/>
            </a:pPr>
            <a:r>
              <a:rPr lang="en-US" i="0">
                <a:latin typeface="Calibri" panose="020F0502020204030204" pitchFamily="34" charset="0"/>
                <a:cs typeface="Calibri" panose="020F0502020204030204" pitchFamily="34" charset="0"/>
              </a:rPr>
              <a:t>support SMEs with any questions and continuously update them about the project</a:t>
            </a:r>
          </a:p>
          <a:p>
            <a:pPr marL="857250" lvl="1" indent="-171450" algn="l" rtl="0">
              <a:lnSpc>
                <a:spcPct val="100000"/>
              </a:lnSpc>
              <a:spcBef>
                <a:spcPts val="1000"/>
              </a:spcBef>
              <a:spcAft>
                <a:spcPts val="0"/>
              </a:spcAft>
              <a:buSzPts val="1800"/>
              <a:buFont typeface="Arial" panose="020B0604020202020204" pitchFamily="34" charset="0"/>
              <a:buChar char="•"/>
            </a:pPr>
            <a:r>
              <a:rPr lang="en-US" i="0">
                <a:effectLst/>
                <a:latin typeface="Calibri" panose="020F0502020204030204" pitchFamily="34" charset="0"/>
                <a:cs typeface="Calibri" panose="020F0502020204030204" pitchFamily="34" charset="0"/>
              </a:rPr>
              <a:t>focus on the fact that the TP should provide support and training for the SMEs to make sure that the realization is done correctly. Does the ESS respect the contract? Is the work behind performed correctly? What can the TP do to support if anything goes wrong in the process?</a:t>
            </a:r>
          </a:p>
        </p:txBody>
      </p:sp>
      <p:sp>
        <p:nvSpPr>
          <p:cNvPr id="1720" name="Google Shape;1720;p8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6"/>
        <p:cNvGrpSpPr/>
        <p:nvPr/>
      </p:nvGrpSpPr>
      <p:grpSpPr>
        <a:xfrm>
          <a:off x="0" y="0"/>
          <a:ext cx="0" cy="0"/>
          <a:chOff x="0" y="0"/>
          <a:chExt cx="0" cy="0"/>
        </a:xfrm>
      </p:grpSpPr>
      <p:sp>
        <p:nvSpPr>
          <p:cNvPr id="1727" name="Google Shape;1727;p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8" name="Google Shape;1728;p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00050" lvl="0" indent="-171450" algn="l" rtl="0">
              <a:lnSpc>
                <a:spcPct val="100000"/>
              </a:lnSpc>
              <a:spcBef>
                <a:spcPts val="1000"/>
              </a:spcBef>
              <a:spcAft>
                <a:spcPts val="0"/>
              </a:spcAft>
              <a:buSzPts val="1800"/>
              <a:buFont typeface="Arial" panose="020B0604020202020204" pitchFamily="34" charset="0"/>
              <a:buChar char="•"/>
            </a:pPr>
            <a:r>
              <a:rPr lang="en-US" i="0">
                <a:latin typeface="Calibri" panose="020F0502020204030204" pitchFamily="34" charset="0"/>
                <a:cs typeface="Calibri" panose="020F0502020204030204" pitchFamily="34" charset="0"/>
              </a:rPr>
              <a:t>After a few weeks/months, ask the SMEs for the points that they are content with and those that can be improved. Discuss these results with the ESS</a:t>
            </a:r>
          </a:p>
          <a:p>
            <a:pPr marL="400050" lvl="0" indent="-171450" algn="l" rtl="0">
              <a:lnSpc>
                <a:spcPct val="100000"/>
              </a:lnSpc>
              <a:spcBef>
                <a:spcPts val="1000"/>
              </a:spcBef>
              <a:spcAft>
                <a:spcPts val="0"/>
              </a:spcAft>
              <a:buSzPts val="1800"/>
              <a:buFont typeface="Arial" panose="020B0604020202020204" pitchFamily="34" charset="0"/>
              <a:buChar char="•"/>
            </a:pPr>
            <a:r>
              <a:rPr lang="en-US" i="0">
                <a:latin typeface="Calibri" panose="020F0502020204030204" pitchFamily="34" charset="0"/>
                <a:cs typeface="Calibri" panose="020F0502020204030204" pitchFamily="34" charset="0"/>
              </a:rPr>
              <a:t>In addition, </a:t>
            </a:r>
            <a:r>
              <a:rPr lang="en-US" b="1" i="0">
                <a:latin typeface="Calibri" panose="020F0502020204030204" pitchFamily="34" charset="0"/>
                <a:cs typeface="Calibri" panose="020F0502020204030204" pitchFamily="34" charset="0"/>
              </a:rPr>
              <a:t>monitor</a:t>
            </a:r>
            <a:r>
              <a:rPr lang="en-US" i="0">
                <a:latin typeface="Calibri" panose="020F0502020204030204" pitchFamily="34" charset="0"/>
                <a:cs typeface="Calibri" panose="020F0502020204030204" pitchFamily="34" charset="0"/>
              </a:rPr>
              <a:t> the energy results of the project: </a:t>
            </a:r>
            <a:r>
              <a:rPr lang="en-US" b="1" i="0">
                <a:latin typeface="Calibri" panose="020F0502020204030204" pitchFamily="34" charset="0"/>
                <a:cs typeface="Calibri" panose="020F0502020204030204" pitchFamily="34" charset="0"/>
              </a:rPr>
              <a:t>measure energy usage/energy generated by the new measures. Continue to do so for a longer timespan.</a:t>
            </a:r>
          </a:p>
          <a:p>
            <a:pPr marL="400050" lvl="0" indent="-171450" algn="l" rtl="0">
              <a:lnSpc>
                <a:spcPct val="100000"/>
              </a:lnSpc>
              <a:spcBef>
                <a:spcPts val="1000"/>
              </a:spcBef>
              <a:spcAft>
                <a:spcPts val="0"/>
              </a:spcAft>
              <a:buSzPts val="1800"/>
              <a:buFont typeface="Arial" panose="020B0604020202020204" pitchFamily="34" charset="0"/>
              <a:buChar char="•"/>
            </a:pPr>
            <a:r>
              <a:rPr lang="en-US" i="0">
                <a:latin typeface="Calibri" panose="020F0502020204030204" pitchFamily="34" charset="0"/>
                <a:cs typeface="Calibri" panose="020F0502020204030204" pitchFamily="34" charset="0"/>
              </a:rPr>
              <a:t>Communicate the monitoring results to SMEs and other important partners</a:t>
            </a:r>
          </a:p>
          <a:p>
            <a:pPr marL="457200" marR="0" lvl="0" indent="-228600" algn="l" rtl="0">
              <a:lnSpc>
                <a:spcPct val="100000"/>
              </a:lnSpc>
              <a:spcBef>
                <a:spcPts val="0"/>
              </a:spcBef>
              <a:spcAft>
                <a:spcPts val="0"/>
              </a:spcAft>
              <a:buSzPts val="1400"/>
              <a:buFontTx/>
              <a:buChar char="-"/>
            </a:pPr>
            <a:endParaRPr lang="en-US" i="0">
              <a:latin typeface="Calibri" panose="020F0502020204030204" pitchFamily="34" charset="0"/>
              <a:cs typeface="Calibri" panose="020F0502020204030204" pitchFamily="34" charset="0"/>
            </a:endParaRPr>
          </a:p>
          <a:p>
            <a:pPr marL="228600" marR="0" lvl="0" indent="0" algn="l" rtl="0">
              <a:lnSpc>
                <a:spcPct val="100000"/>
              </a:lnSpc>
              <a:spcBef>
                <a:spcPts val="0"/>
              </a:spcBef>
              <a:spcAft>
                <a:spcPts val="0"/>
              </a:spcAft>
              <a:buSzPts val="1400"/>
            </a:pPr>
            <a:r>
              <a:rPr lang="en-US" b="1" i="0">
                <a:latin typeface="Calibri" panose="020F0502020204030204" pitchFamily="34" charset="0"/>
                <a:cs typeface="Calibri" panose="020F0502020204030204" pitchFamily="34" charset="0"/>
              </a:rPr>
              <a:t>Trainer notes: stress the importance of monitoring.</a:t>
            </a:r>
          </a:p>
          <a:p>
            <a:pPr marL="228600" indent="0"/>
            <a:r>
              <a:rPr lang="en-US" i="0">
                <a:effectLst/>
                <a:latin typeface="Calibri" panose="020F0502020204030204" pitchFamily="34" charset="0"/>
                <a:cs typeface="Calibri" panose="020F0502020204030204" pitchFamily="34" charset="0"/>
              </a:rPr>
              <a:t>One of the main causes of SMEs (people in general) to not keep investing in Energy Efficiency, is that they do not see the results of what has been done. This is also because monitoring is difficult: what if the SME changed the heating system but the next winter is colder than average? The TP should provide guidance in the monitoring process, making sure that it is done properly and that the positive results achieved are given sufficient relevance.</a:t>
            </a:r>
          </a:p>
          <a:p>
            <a:pPr marL="457200" marR="0" lvl="0" indent="-228600" algn="l" rtl="0">
              <a:lnSpc>
                <a:spcPct val="100000"/>
              </a:lnSpc>
              <a:spcBef>
                <a:spcPts val="0"/>
              </a:spcBef>
              <a:spcAft>
                <a:spcPts val="0"/>
              </a:spcAft>
              <a:buSzPts val="1400"/>
              <a:buNone/>
            </a:pPr>
            <a:endParaRPr lang="en-US" i="0">
              <a:latin typeface="Calibri" panose="020F0502020204030204" pitchFamily="34" charset="0"/>
              <a:cs typeface="Calibri" panose="020F0502020204030204" pitchFamily="34" charset="0"/>
            </a:endParaRPr>
          </a:p>
          <a:p>
            <a:pPr marL="457200" marR="0" lvl="0" indent="-228600" algn="l" rtl="0">
              <a:lnSpc>
                <a:spcPct val="100000"/>
              </a:lnSpc>
              <a:spcBef>
                <a:spcPts val="0"/>
              </a:spcBef>
              <a:spcAft>
                <a:spcPts val="0"/>
              </a:spcAft>
              <a:buSzPts val="1400"/>
              <a:buNone/>
            </a:pPr>
            <a:r>
              <a:rPr lang="en-US" b="1" i="0">
                <a:latin typeface="Calibri" panose="020F0502020204030204" pitchFamily="34" charset="0"/>
                <a:cs typeface="Calibri" panose="020F0502020204030204" pitchFamily="34" charset="0"/>
              </a:rPr>
              <a:t>Make use of the GEAR@SME monitoring tool (to be found on www.energyefficientsme.eu)</a:t>
            </a:r>
          </a:p>
        </p:txBody>
      </p:sp>
      <p:sp>
        <p:nvSpPr>
          <p:cNvPr id="1729" name="Google Shape;1729;p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5"/>
        <p:cNvGrpSpPr/>
        <p:nvPr/>
      </p:nvGrpSpPr>
      <p:grpSpPr>
        <a:xfrm>
          <a:off x="0" y="0"/>
          <a:ext cx="0" cy="0"/>
          <a:chOff x="0" y="0"/>
          <a:chExt cx="0" cy="0"/>
        </a:xfrm>
      </p:grpSpPr>
      <p:sp>
        <p:nvSpPr>
          <p:cNvPr id="1736" name="Google Shape;1736;p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7" name="Google Shape;1737;p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indent="0">
              <a:buFont typeface="Arial" panose="020B0604020202020204" pitchFamily="34" charset="0"/>
              <a:buNone/>
            </a:pPr>
            <a:r>
              <a:rPr lang="en-US" i="1">
                <a:latin typeface="Calibri" panose="020F0502020204030204" pitchFamily="34" charset="0"/>
                <a:cs typeface="Calibri" panose="020F0502020204030204" pitchFamily="34" charset="0"/>
              </a:rPr>
              <a:t>Trainer notes: </a:t>
            </a:r>
            <a:r>
              <a:rPr lang="en-US" b="1" i="1">
                <a:latin typeface="Calibri" panose="020F0502020204030204" pitchFamily="34" charset="0"/>
                <a:cs typeface="Calibri" panose="020F0502020204030204" pitchFamily="34" charset="0"/>
              </a:rPr>
              <a:t>stress the relevance</a:t>
            </a:r>
            <a:r>
              <a:rPr lang="en-US" i="1">
                <a:latin typeface="Calibri" panose="020F0502020204030204" pitchFamily="34" charset="0"/>
                <a:cs typeface="Calibri" panose="020F0502020204030204" pitchFamily="34" charset="0"/>
              </a:rPr>
              <a:t>.</a:t>
            </a:r>
            <a:r>
              <a:rPr lang="en-US" i="0">
                <a:latin typeface="Calibri" panose="020F0502020204030204" pitchFamily="34" charset="0"/>
                <a:cs typeface="Calibri" panose="020F0502020204030204" pitchFamily="34" charset="0"/>
              </a:rPr>
              <a:t> </a:t>
            </a:r>
            <a:r>
              <a:rPr lang="en-US" i="1">
                <a:effectLst/>
                <a:latin typeface="Calibri" panose="020F0502020204030204" pitchFamily="34" charset="0"/>
                <a:cs typeface="Calibri" panose="020F0502020204030204" pitchFamily="34" charset="0"/>
              </a:rPr>
              <a:t>This is very relevant because many energy efficiency solutions are relatively "new" technologies, which can be not fully known/understood by the SME's own technical units. A good EE project can fail because of small malfunctionings, or because of wrong settings. Here, the TP should also help and support the SME in the process, in the connection with the maintenance from the supplier, and providing guidance if things go wrong.</a:t>
            </a:r>
          </a:p>
          <a:p>
            <a:pPr marL="457200" marR="0" lvl="0" indent="-228600" algn="l" rtl="0">
              <a:lnSpc>
                <a:spcPct val="100000"/>
              </a:lnSpc>
              <a:spcBef>
                <a:spcPts val="0"/>
              </a:spcBef>
              <a:spcAft>
                <a:spcPts val="0"/>
              </a:spcAft>
              <a:buSzPts val="1400"/>
              <a:buNone/>
            </a:pPr>
            <a:endParaRPr lang="en-US" i="1">
              <a:latin typeface="Calibri" panose="020F0502020204030204" pitchFamily="34" charset="0"/>
              <a:cs typeface="Calibri" panose="020F0502020204030204" pitchFamily="34" charset="0"/>
            </a:endParaRPr>
          </a:p>
        </p:txBody>
      </p:sp>
      <p:sp>
        <p:nvSpPr>
          <p:cNvPr id="1738" name="Google Shape;1738;p9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4"/>
        <p:cNvGrpSpPr/>
        <p:nvPr/>
      </p:nvGrpSpPr>
      <p:grpSpPr>
        <a:xfrm>
          <a:off x="0" y="0"/>
          <a:ext cx="0" cy="0"/>
          <a:chOff x="0" y="0"/>
          <a:chExt cx="0" cy="0"/>
        </a:xfrm>
      </p:grpSpPr>
      <p:sp>
        <p:nvSpPr>
          <p:cNvPr id="1745" name="Google Shape;1745;p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6" name="Google Shape;1746;p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i="1"/>
          </a:p>
        </p:txBody>
      </p:sp>
      <p:sp>
        <p:nvSpPr>
          <p:cNvPr id="1747" name="Google Shape;1747;p9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g10c31af523f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9" name="Google Shape;1129;g10c31af523f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0" name="Google Shape;1130;g10c31af523f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nl-NL"/>
              <a:t>45</a:t>
            </a:fld>
            <a:endParaRPr/>
          </a:p>
        </p:txBody>
      </p:sp>
    </p:spTree>
    <p:extLst>
      <p:ext uri="{BB962C8B-B14F-4D97-AF65-F5344CB8AC3E}">
        <p14:creationId xmlns:p14="http://schemas.microsoft.com/office/powerpoint/2010/main" val="450673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6"/>
        <p:cNvGrpSpPr/>
        <p:nvPr/>
      </p:nvGrpSpPr>
      <p:grpSpPr>
        <a:xfrm>
          <a:off x="0" y="0"/>
          <a:ext cx="0" cy="0"/>
          <a:chOff x="0" y="0"/>
          <a:chExt cx="0" cy="0"/>
        </a:xfrm>
      </p:grpSpPr>
      <p:sp>
        <p:nvSpPr>
          <p:cNvPr id="1757" name="Google Shape;1757;p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8" name="Google Shape;1758;p9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buFont typeface="Arial" panose="020B0604020202020204" pitchFamily="34" charset="0"/>
              <a:buNone/>
            </a:pPr>
            <a:r>
              <a:rPr lang="en-US" sz="1200" i="1" u="sng" noProof="0"/>
              <a:t>Instruction to the trainer</a:t>
            </a:r>
            <a:r>
              <a:rPr lang="en-US" sz="1200" i="1" u="none" noProof="0"/>
              <a:t>: Ask participants if they have questions about the training. Don‘t forget to ask participants for feedback and ask questions for „verification“ purpose. Use the questionnaire for participants in the Template Monitoring Training – Multiple Benefits.</a:t>
            </a:r>
            <a:endParaRPr lang="en-US" u="none" noProof="0"/>
          </a:p>
          <a:p>
            <a:pPr marL="457200" marR="0" lvl="0" indent="-228600" algn="l" rtl="0">
              <a:lnSpc>
                <a:spcPct val="100000"/>
              </a:lnSpc>
              <a:spcBef>
                <a:spcPts val="0"/>
              </a:spcBef>
              <a:spcAft>
                <a:spcPts val="0"/>
              </a:spcAft>
              <a:buSzPts val="1400"/>
              <a:buNone/>
            </a:pPr>
            <a:endParaRPr/>
          </a:p>
        </p:txBody>
      </p:sp>
      <p:sp>
        <p:nvSpPr>
          <p:cNvPr id="1759" name="Google Shape;1759;p9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5"/>
        <p:cNvGrpSpPr/>
        <p:nvPr/>
      </p:nvGrpSpPr>
      <p:grpSpPr>
        <a:xfrm>
          <a:off x="0" y="0"/>
          <a:ext cx="0" cy="0"/>
          <a:chOff x="0" y="0"/>
          <a:chExt cx="0" cy="0"/>
        </a:xfrm>
      </p:grpSpPr>
      <p:sp>
        <p:nvSpPr>
          <p:cNvPr id="1766" name="Google Shape;1766;p9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7" name="Google Shape;1767;p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2" name="Google Shape;1172;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pPr>
            <a:r>
              <a:rPr lang="en-US" i="1" u="sng" noProof="0"/>
              <a:t>Instructions to the trainer</a:t>
            </a:r>
            <a:r>
              <a:rPr lang="en-US" i="1" u="none" noProof="0"/>
              <a:t>: You can start here by asking who participated in the first unit, if they were organized separately. </a:t>
            </a:r>
            <a:endParaRPr lang="en-US" u="none" noProof="0"/>
          </a:p>
        </p:txBody>
      </p:sp>
      <p:sp>
        <p:nvSpPr>
          <p:cNvPr id="1173" name="Google Shape;1173;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1" name="Google Shape;1181;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buFont typeface="Arial" panose="020B0604020202020204" pitchFamily="34" charset="0"/>
              <a:buNone/>
            </a:pPr>
            <a:r>
              <a:rPr lang="en-US" noProof="0">
                <a:latin typeface="Calibri" panose="020F0502020204030204" pitchFamily="34" charset="0"/>
                <a:cs typeface="Calibri" panose="020F0502020204030204" pitchFamily="34" charset="0"/>
              </a:rPr>
              <a:t>Collective energy projects are about implementing energy efficiency measures together. </a:t>
            </a:r>
            <a:r>
              <a:rPr lang="en-US" b="0" i="0" u="none" strike="noStrike" noProof="0">
                <a:solidFill>
                  <a:srgbClr val="000000"/>
                </a:solidFill>
                <a:latin typeface="Calibri" panose="020F0502020204030204" pitchFamily="34" charset="0"/>
                <a:ea typeface="Arial"/>
                <a:cs typeface="Calibri" panose="020F0502020204030204" pitchFamily="34" charset="0"/>
                <a:sym typeface="Arial"/>
              </a:rPr>
              <a:t>A collective energy project entails that two or more SMEs work together in a joint effort of identifying and realizing energy projects. This way of working is often new for SMEs, as they are used to address their energy efficiency on an individual basis. Another key feature is the presence of a Trusted Partner who (partly) unburdens the SMEs.</a:t>
            </a:r>
            <a:endParaRPr lang="en-US" noProof="0">
              <a:latin typeface="Calibri" panose="020F0502020204030204" pitchFamily="34" charset="0"/>
              <a:cs typeface="Calibri" panose="020F0502020204030204" pitchFamily="34" charset="0"/>
            </a:endParaRPr>
          </a:p>
          <a:p>
            <a:pPr marL="457200" marR="0" lvl="0" indent="-228600" algn="l" rtl="0">
              <a:lnSpc>
                <a:spcPct val="100000"/>
              </a:lnSpc>
              <a:spcBef>
                <a:spcPts val="0"/>
              </a:spcBef>
              <a:spcAft>
                <a:spcPts val="0"/>
              </a:spcAft>
              <a:buSzPts val="1400"/>
              <a:buNone/>
            </a:pPr>
            <a:endParaRPr lang="en-US" sz="1800" b="0" i="0" u="none" strike="noStrike" noProof="0">
              <a:solidFill>
                <a:srgbClr val="000000"/>
              </a:solidFill>
              <a:latin typeface="Arial"/>
              <a:ea typeface="Arial"/>
              <a:cs typeface="Arial"/>
              <a:sym typeface="Arial"/>
            </a:endParaRPr>
          </a:p>
        </p:txBody>
      </p:sp>
      <p:sp>
        <p:nvSpPr>
          <p:cNvPr id="1182" name="Google Shape;1182;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0" name="Google Shape;1190;p54:notes"/>
          <p:cNvSpPr txBox="1">
            <a:spLocks noGrp="1"/>
          </p:cNvSpPr>
          <p:nvPr>
            <p:ph type="body" idx="1"/>
          </p:nvPr>
        </p:nvSpPr>
        <p:spPr>
          <a:xfrm>
            <a:off x="160638" y="4400549"/>
            <a:ext cx="6400800" cy="4459245"/>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pPr>
            <a:r>
              <a:rPr lang="en-US" i="1" u="sng" noProof="0"/>
              <a:t>Instructions to the trainer</a:t>
            </a:r>
            <a:r>
              <a:rPr lang="en-US" i="1" u="none" noProof="0"/>
              <a:t>: </a:t>
            </a:r>
            <a:r>
              <a:rPr lang="en-US" i="1" noProof="0"/>
              <a:t>The aim of this slide is not to provide a comprehensive list of all potential energy projects, but to specify what we mean with ‘collective energy projects’.</a:t>
            </a:r>
            <a:endParaRPr lang="en-US" noProof="0"/>
          </a:p>
          <a:p>
            <a:pPr marL="457200" marR="0" lvl="0" indent="-228600" algn="l" rtl="0">
              <a:lnSpc>
                <a:spcPct val="100000"/>
              </a:lnSpc>
              <a:spcBef>
                <a:spcPts val="0"/>
              </a:spcBef>
              <a:spcAft>
                <a:spcPts val="0"/>
              </a:spcAft>
              <a:buSzPts val="1400"/>
              <a:buNone/>
            </a:pPr>
            <a:endParaRPr lang="en-US" noProof="0"/>
          </a:p>
          <a:p>
            <a:pPr marL="457200" marR="0" lvl="0" indent="-228600" algn="l" rtl="0">
              <a:lnSpc>
                <a:spcPct val="100000"/>
              </a:lnSpc>
              <a:spcBef>
                <a:spcPts val="0"/>
              </a:spcBef>
              <a:spcAft>
                <a:spcPts val="0"/>
              </a:spcAft>
              <a:buSzPts val="1400"/>
              <a:buFont typeface="Arial" panose="020B0604020202020204" pitchFamily="34" charset="0"/>
              <a:buChar char="•"/>
            </a:pPr>
            <a:r>
              <a:rPr lang="en-US" noProof="0">
                <a:solidFill>
                  <a:srgbClr val="FF0000"/>
                </a:solidFill>
              </a:rPr>
              <a:t>Collective energy projects can be aimed at implementing building-related measures. These are measures that provide a benefits for individual companies/buildings, but can be purchased collectively for savings and linking expertise. These types of measures are often easier to start with if the business area is just starting with the collaborative approach. LED and building management are the easiest solutions to enthuse companies.</a:t>
            </a:r>
            <a:endParaRPr lang="en-US" noProof="0"/>
          </a:p>
          <a:p>
            <a:pPr marL="457200" marR="0" lvl="0" indent="-228600" algn="l" rtl="0">
              <a:lnSpc>
                <a:spcPct val="100000"/>
              </a:lnSpc>
              <a:spcBef>
                <a:spcPts val="0"/>
              </a:spcBef>
              <a:spcAft>
                <a:spcPts val="0"/>
              </a:spcAft>
              <a:buSzPts val="1400"/>
              <a:buFont typeface="Arial" panose="020B0604020202020204" pitchFamily="34" charset="0"/>
              <a:buChar char="•"/>
            </a:pPr>
            <a:endParaRPr lang="en-US" sz="600" noProof="0">
              <a:solidFill>
                <a:srgbClr val="FF0000"/>
              </a:solidFill>
            </a:endParaRPr>
          </a:p>
          <a:p>
            <a:pPr marL="457200" marR="0" lvl="0" indent="-228600" algn="l" rtl="0">
              <a:lnSpc>
                <a:spcPct val="100000"/>
              </a:lnSpc>
              <a:spcBef>
                <a:spcPts val="0"/>
              </a:spcBef>
              <a:spcAft>
                <a:spcPts val="0"/>
              </a:spcAft>
              <a:buSzPts val="1400"/>
              <a:buFont typeface="Arial" panose="020B0604020202020204" pitchFamily="34" charset="0"/>
              <a:buChar char="•"/>
            </a:pPr>
            <a:r>
              <a:rPr lang="en-US" noProof="0">
                <a:solidFill>
                  <a:srgbClr val="FF0000"/>
                </a:solidFill>
              </a:rPr>
              <a:t>An collective energy project can also be to implement an area-related measure. These measures can generally be applied if a large group of companies is interested and get benefits from the project. As these projects require commitment from a larger group of SMEs, these projects are more suitable to be undertaken once the SMEs are already activated, and not as the first project. Examples are PV on land, a heat network or wind mills.</a:t>
            </a:r>
            <a:endParaRPr lang="en-US" noProof="0"/>
          </a:p>
          <a:p>
            <a:pPr marL="457200" marR="0" lvl="0" indent="-228600" algn="l" rtl="0">
              <a:lnSpc>
                <a:spcPct val="100000"/>
              </a:lnSpc>
              <a:spcBef>
                <a:spcPts val="0"/>
              </a:spcBef>
              <a:spcAft>
                <a:spcPts val="0"/>
              </a:spcAft>
              <a:buSzPts val="1400"/>
              <a:buFont typeface="Arial" panose="020B0604020202020204" pitchFamily="34" charset="0"/>
              <a:buChar char="•"/>
            </a:pPr>
            <a:endParaRPr lang="en-US" sz="600" noProof="0">
              <a:solidFill>
                <a:srgbClr val="FF0000"/>
              </a:solidFill>
            </a:endParaRPr>
          </a:p>
          <a:p>
            <a:pPr marL="457200" marR="0" lvl="0" indent="-228600" algn="l" rtl="0">
              <a:lnSpc>
                <a:spcPct val="100000"/>
              </a:lnSpc>
              <a:spcBef>
                <a:spcPts val="0"/>
              </a:spcBef>
              <a:spcAft>
                <a:spcPts val="0"/>
              </a:spcAft>
              <a:buSzPts val="1400"/>
              <a:buFont typeface="Arial" panose="020B0604020202020204" pitchFamily="34" charset="0"/>
              <a:buChar char="•"/>
            </a:pPr>
            <a:r>
              <a:rPr lang="en-US" noProof="0">
                <a:solidFill>
                  <a:srgbClr val="FF0000"/>
                </a:solidFill>
              </a:rPr>
              <a:t>The energy culture within specific SMEs may be relevant to consider, in particular when it concerns SMEs with a high energy consumption and/or key role in the business park, for example as potential supplier of waste heat. This topic relates to barriers, and also drivers, for specific SMEs. This has been covered extensively in level 1.</a:t>
            </a:r>
            <a:endParaRPr lang="en-US" noProof="0"/>
          </a:p>
          <a:p>
            <a:pPr marL="457200" marR="0" lvl="0" indent="-228600" algn="l" rtl="0">
              <a:lnSpc>
                <a:spcPct val="100000"/>
              </a:lnSpc>
              <a:spcBef>
                <a:spcPts val="0"/>
              </a:spcBef>
              <a:spcAft>
                <a:spcPts val="0"/>
              </a:spcAft>
              <a:buSzPts val="1400"/>
              <a:buFont typeface="Arial" panose="020B0604020202020204" pitchFamily="34" charset="0"/>
              <a:buChar char="•"/>
            </a:pPr>
            <a:endParaRPr lang="en-US" sz="600" noProof="0">
              <a:solidFill>
                <a:srgbClr val="FF0000"/>
              </a:solidFill>
            </a:endParaRPr>
          </a:p>
          <a:p>
            <a:pPr marL="457200" marR="0" lvl="0" indent="-228600" algn="l" rtl="0">
              <a:lnSpc>
                <a:spcPct val="100000"/>
              </a:lnSpc>
              <a:spcBef>
                <a:spcPts val="0"/>
              </a:spcBef>
              <a:spcAft>
                <a:spcPts val="0"/>
              </a:spcAft>
              <a:buSzPts val="1400"/>
              <a:buFont typeface="Arial" panose="020B0604020202020204" pitchFamily="34" charset="0"/>
              <a:buChar char="•"/>
            </a:pPr>
            <a:r>
              <a:rPr lang="en-US" noProof="0">
                <a:solidFill>
                  <a:srgbClr val="FF0000"/>
                </a:solidFill>
              </a:rPr>
              <a:t>Circularity and Transport might not be part of energy efficiency but are part of a more sustainable business park. For SMEs, circular solutions (e.g. waste of one SME can be used as fuel for another SME) or sustainable transport (e.g. EV charging stations on the business park) can be used to spur the imagination of SMEs.</a:t>
            </a:r>
            <a:endParaRPr lang="en-US" noProof="0"/>
          </a:p>
          <a:p>
            <a:pPr marL="457200" marR="0" lvl="0" indent="-228600" algn="l" rtl="0">
              <a:lnSpc>
                <a:spcPct val="100000"/>
              </a:lnSpc>
              <a:spcBef>
                <a:spcPts val="0"/>
              </a:spcBef>
              <a:spcAft>
                <a:spcPts val="0"/>
              </a:spcAft>
              <a:buSzPts val="1400"/>
              <a:buNone/>
            </a:pPr>
            <a:endParaRPr>
              <a:solidFill>
                <a:srgbClr val="FF0000"/>
              </a:solidFill>
            </a:endParaRPr>
          </a:p>
        </p:txBody>
      </p:sp>
      <p:sp>
        <p:nvSpPr>
          <p:cNvPr id="1191" name="Google Shape;1191;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nl-NL"/>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5"/>
        <p:cNvGrpSpPr/>
        <p:nvPr/>
      </p:nvGrpSpPr>
      <p:grpSpPr>
        <a:xfrm>
          <a:off x="0" y="0"/>
          <a:ext cx="0" cy="0"/>
          <a:chOff x="0" y="0"/>
          <a:chExt cx="0" cy="0"/>
        </a:xfrm>
      </p:grpSpPr>
      <p:sp>
        <p:nvSpPr>
          <p:cNvPr id="1226" name="Google Shape;1226;p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noProof="0"/>
              <a:t>The process of organizing collective energy projects consists of 7 steps, as can be seen in the image:</a:t>
            </a:r>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Arranging an Energy Team &amp; project leader</a:t>
            </a:r>
            <a:endParaRPr lang="en-US" noProof="0"/>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Assessment of potential energy savings and measures</a:t>
            </a:r>
            <a:endParaRPr lang="en-US" noProof="0"/>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Creation of an energy action plan.</a:t>
            </a:r>
            <a:endParaRPr lang="en-US" noProof="0"/>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Commitment of essential SMEs</a:t>
            </a:r>
            <a:endParaRPr lang="en-US" noProof="0"/>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Finding a competent Energy Service Supplier </a:t>
            </a:r>
            <a:endParaRPr lang="en-US" noProof="0"/>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Signing contracts</a:t>
            </a:r>
          </a:p>
          <a:p>
            <a:pPr marL="857250" lvl="1" indent="-171450" algn="l" rtl="0">
              <a:lnSpc>
                <a:spcPct val="100000"/>
              </a:lnSpc>
              <a:spcBef>
                <a:spcPts val="0"/>
              </a:spcBef>
              <a:spcAft>
                <a:spcPts val="0"/>
              </a:spcAft>
              <a:buClr>
                <a:schemeClr val="dk1"/>
              </a:buClr>
              <a:buSzPts val="1200"/>
              <a:buFont typeface="Arial" panose="020B0604020202020204" pitchFamily="34" charset="0"/>
              <a:buChar char="•"/>
            </a:pPr>
            <a:r>
              <a:rPr lang="en-US" sz="1200" noProof="0"/>
              <a:t>Realization &amp; maintenance.</a:t>
            </a:r>
            <a:endParaRPr lang="en-US" noProof="0"/>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A deep-dive into step A was done as part of level I. Here, I will briefly recap.</a:t>
            </a:r>
          </a:p>
          <a:p>
            <a:pPr marL="0" lvl="0" indent="0" algn="l" rtl="0">
              <a:lnSpc>
                <a:spcPct val="100000"/>
              </a:lnSpc>
              <a:spcBef>
                <a:spcPts val="0"/>
              </a:spcBef>
              <a:spcAft>
                <a:spcPts val="0"/>
              </a:spcAft>
              <a:buSzPts val="1400"/>
              <a:buNone/>
            </a:pPr>
            <a:r>
              <a:rPr lang="en-US" noProof="0"/>
              <a:t>Then, we will treat the other steps in detail.</a:t>
            </a:r>
          </a:p>
        </p:txBody>
      </p:sp>
      <p:sp>
        <p:nvSpPr>
          <p:cNvPr id="1227" name="Google Shape;1227;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4"/>
        <p:cNvGrpSpPr/>
        <p:nvPr/>
      </p:nvGrpSpPr>
      <p:grpSpPr>
        <a:xfrm>
          <a:off x="0" y="0"/>
          <a:ext cx="0" cy="0"/>
          <a:chOff x="0" y="0"/>
          <a:chExt cx="0" cy="0"/>
        </a:xfrm>
      </p:grpSpPr>
      <p:sp>
        <p:nvSpPr>
          <p:cNvPr id="1275" name="Google Shape;1275;p56:notes"/>
          <p:cNvSpPr txBox="1">
            <a:spLocks noGrp="1"/>
          </p:cNvSpPr>
          <p:nvPr>
            <p:ph type="body" idx="1"/>
          </p:nvPr>
        </p:nvSpPr>
        <p:spPr>
          <a:xfrm>
            <a:off x="222421" y="4400549"/>
            <a:ext cx="6487297" cy="45951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Font typeface="Arial" panose="020B0604020202020204" pitchFamily="34" charset="0"/>
              <a:buNone/>
            </a:pPr>
            <a:r>
              <a:rPr lang="en-US" i="1" u="sng" noProof="0"/>
              <a:t>Instructions to the trainer</a:t>
            </a:r>
            <a:r>
              <a:rPr lang="en-US" i="1" u="none" noProof="0"/>
              <a:t>: The slide has an example for an energy team. This example can be adapted to your national/local situation by including the actors that play a role in the business parks</a:t>
            </a:r>
            <a:endParaRPr lang="en-US" noProof="0"/>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Step A: Arranging an Energy Team &amp; project leader</a:t>
            </a:r>
          </a:p>
          <a:p>
            <a:pPr marL="0" lvl="0" indent="0" algn="l" rtl="0">
              <a:lnSpc>
                <a:spcPct val="100000"/>
              </a:lnSpc>
              <a:spcBef>
                <a:spcPts val="0"/>
              </a:spcBef>
              <a:spcAft>
                <a:spcPts val="0"/>
              </a:spcAft>
              <a:buSzPts val="1400"/>
              <a:buNone/>
            </a:pPr>
            <a:endParaRPr lang="en-US" sz="600" noProof="0"/>
          </a:p>
          <a:p>
            <a:pPr marL="0" lvl="0" indent="0" algn="l" rtl="0">
              <a:lnSpc>
                <a:spcPct val="100000"/>
              </a:lnSpc>
              <a:spcBef>
                <a:spcPts val="0"/>
              </a:spcBef>
              <a:spcAft>
                <a:spcPts val="0"/>
              </a:spcAft>
              <a:buSzPts val="1400"/>
              <a:buNone/>
            </a:pPr>
            <a:r>
              <a:rPr lang="en-US" noProof="0"/>
              <a:t>Going through the process of collective action requires time and resources. By arranging an Energy Team this effort can be distributed over multiple SMEs. This Energy Team can help you as the Trusted Partner in this process, or it might even function without your active support if the SMEs are very motivated. </a:t>
            </a:r>
            <a:r>
              <a:rPr lang="en-US" b="1" noProof="0"/>
              <a:t>By setting up an Energy Team, you create ownership at the SMEs and get them committed to this collective action</a:t>
            </a:r>
            <a:r>
              <a:rPr lang="en-US" noProof="0"/>
              <a:t>.</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The Energy Team should be managed by a project leader. You, as the Trusted Partner, could take this role as you already know a large part of the entrepreneurs on the business park or industrial area and know the process of collective energy actions. The project leader provides support in making the work of the team more fluid, making sure that the work is moving forward, checking regularly on individuals for any sign of disengagement, and, in case, helping by organizing regular meetings to ensure the correct development of the project. </a:t>
            </a:r>
          </a:p>
          <a:p>
            <a:pPr marL="0" lvl="0" indent="0" algn="l" rtl="0">
              <a:lnSpc>
                <a:spcPct val="100000"/>
              </a:lnSpc>
              <a:spcBef>
                <a:spcPts val="0"/>
              </a:spcBef>
              <a:spcAft>
                <a:spcPts val="0"/>
              </a:spcAft>
              <a:buSzPts val="1400"/>
              <a:buNone/>
            </a:pPr>
            <a:endParaRPr lang="en-US" noProof="0"/>
          </a:p>
          <a:p>
            <a:pPr marL="0" lvl="0" indent="0" algn="l" rtl="0">
              <a:lnSpc>
                <a:spcPct val="100000"/>
              </a:lnSpc>
              <a:spcBef>
                <a:spcPts val="0"/>
              </a:spcBef>
              <a:spcAft>
                <a:spcPts val="0"/>
              </a:spcAft>
              <a:buSzPts val="1400"/>
              <a:buNone/>
            </a:pPr>
            <a:r>
              <a:rPr lang="en-US" noProof="0"/>
              <a:t>An example of who is part of an energy team are several ambitious SMEs (for example 5, but this can be a much larger number), the trusted partner, and a representative of a business association.</a:t>
            </a:r>
          </a:p>
          <a:p>
            <a:pPr marL="0" lvl="0" indent="0" algn="l" rtl="0">
              <a:lnSpc>
                <a:spcPct val="100000"/>
              </a:lnSpc>
              <a:spcBef>
                <a:spcPts val="0"/>
              </a:spcBef>
              <a:spcAft>
                <a:spcPts val="0"/>
              </a:spcAft>
              <a:buSzPts val="1400"/>
              <a:buNone/>
            </a:pPr>
            <a:endParaRPr lang="en-US" noProof="0"/>
          </a:p>
          <a:p>
            <a:pPr marL="0" marR="0" lvl="0" indent="0" algn="l" rtl="0">
              <a:lnSpc>
                <a:spcPct val="100000"/>
              </a:lnSpc>
              <a:spcBef>
                <a:spcPts val="0"/>
              </a:spcBef>
              <a:spcAft>
                <a:spcPts val="0"/>
              </a:spcAft>
              <a:buClr>
                <a:schemeClr val="dk1"/>
              </a:buClr>
              <a:buSzPts val="1200"/>
              <a:buFont typeface="Quattrocento Sans"/>
              <a:buNone/>
            </a:pPr>
            <a:r>
              <a:rPr lang="en-US" sz="1200" noProof="0">
                <a:latin typeface="Quattrocento Sans"/>
                <a:ea typeface="Quattrocento Sans"/>
                <a:cs typeface="Quattrocento Sans"/>
                <a:sym typeface="Quattrocento Sans"/>
              </a:rPr>
              <a:t>The project leader could be the Trusted Partner or one of the participants from the energy team (thus being a SME themselves). Ideally, the project leader is someone who can be trusted to represent the values of the entire Energy Team as the Project Leader needs to keep everybody on board and bring the project forward. </a:t>
            </a:r>
            <a:endParaRPr lang="en-US" noProof="0"/>
          </a:p>
        </p:txBody>
      </p:sp>
      <p:sp>
        <p:nvSpPr>
          <p:cNvPr id="1276" name="Google Shape;1276;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benny.badweather@berliner-e-Agentur.de" TargetMode="External"/><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hyperlink" Target="mailto:Susan.Sunshine@tno.nl" TargetMode="Externa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6"/>
        <p:cNvGrpSpPr/>
        <p:nvPr/>
      </p:nvGrpSpPr>
      <p:grpSpPr>
        <a:xfrm>
          <a:off x="0" y="0"/>
          <a:ext cx="0" cy="0"/>
          <a:chOff x="0" y="0"/>
          <a:chExt cx="0" cy="0"/>
        </a:xfrm>
      </p:grpSpPr>
      <p:sp>
        <p:nvSpPr>
          <p:cNvPr id="17" name="Google Shape;17;p2"/>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3200"/>
              <a:buFont typeface="Arial"/>
              <a:buNone/>
              <a:defRPr>
                <a:solidFill>
                  <a:srgbClr val="034EA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800"/>
              <a:buNone/>
              <a:defRPr/>
            </a:lvl1pPr>
            <a:lvl2pPr marL="914400" lvl="1" indent="-406400" algn="l">
              <a:lnSpc>
                <a:spcPct val="90000"/>
              </a:lnSpc>
              <a:spcBef>
                <a:spcPts val="500"/>
              </a:spcBef>
              <a:spcAft>
                <a:spcPts val="0"/>
              </a:spcAft>
              <a:buSzPts val="2800"/>
              <a:buChar char="•"/>
              <a:defRPr/>
            </a:lvl2pPr>
            <a:lvl3pPr marL="1371600" lvl="2" indent="-381000" algn="l">
              <a:lnSpc>
                <a:spcPct val="90000"/>
              </a:lnSpc>
              <a:spcBef>
                <a:spcPts val="500"/>
              </a:spcBef>
              <a:spcAft>
                <a:spcPts val="0"/>
              </a:spcAft>
              <a:buSzPts val="2400"/>
              <a:buChar char="•"/>
              <a:defRPr/>
            </a:lvl3pPr>
            <a:lvl4pPr marL="1828800" lvl="3" indent="-355600" algn="l">
              <a:lnSpc>
                <a:spcPct val="90000"/>
              </a:lnSpc>
              <a:spcBef>
                <a:spcPts val="500"/>
              </a:spcBef>
              <a:spcAft>
                <a:spcPts val="0"/>
              </a:spcAft>
              <a:buSzPts val="2000"/>
              <a:buChar char="•"/>
              <a:defRPr/>
            </a:lvl4pPr>
            <a:lvl5pPr marL="2286000" lvl="4" indent="-355600" algn="l">
              <a:lnSpc>
                <a:spcPct val="9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46C55842-7CFF-4AE0-9CFC-3525B748FE6C}" type="datetime1">
              <a:rPr lang="en-GB" smtClean="0"/>
              <a:t>24/05/2022</a:t>
            </a:fld>
            <a:endParaRPr/>
          </a:p>
        </p:txBody>
      </p:sp>
      <p:pic>
        <p:nvPicPr>
          <p:cNvPr id="20" name="Google Shape;20;p2"/>
          <p:cNvPicPr preferRelativeResize="0"/>
          <p:nvPr/>
        </p:nvPicPr>
        <p:blipFill rotWithShape="1">
          <a:blip r:embed="rId2">
            <a:alphaModFix/>
          </a:blip>
          <a:srcRect/>
          <a:stretch/>
        </p:blipFill>
        <p:spPr>
          <a:xfrm>
            <a:off x="11375122" y="6356350"/>
            <a:ext cx="501445" cy="340314"/>
          </a:xfrm>
          <a:prstGeom prst="rect">
            <a:avLst/>
          </a:prstGeom>
          <a:noFill/>
          <a:ln>
            <a:noFill/>
          </a:ln>
        </p:spPr>
      </p:pic>
      <p:sp>
        <p:nvSpPr>
          <p:cNvPr id="21" name="Google Shape;21;p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Benutzerdefiniertes Layout">
  <p:cSld name="2_Benutzerdefiniertes Layout">
    <p:spTree>
      <p:nvGrpSpPr>
        <p:cNvPr id="1" name="Shape 111"/>
        <p:cNvGrpSpPr/>
        <p:nvPr/>
      </p:nvGrpSpPr>
      <p:grpSpPr>
        <a:xfrm>
          <a:off x="0" y="0"/>
          <a:ext cx="0" cy="0"/>
          <a:chOff x="0" y="0"/>
          <a:chExt cx="0" cy="0"/>
        </a:xfrm>
      </p:grpSpPr>
      <p:sp>
        <p:nvSpPr>
          <p:cNvPr id="112" name="Google Shape;112;p11"/>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034EA8"/>
              </a:buClr>
              <a:buSzPts val="32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1"/>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114" name="Google Shape;114;p11"/>
          <p:cNvPicPr preferRelativeResize="0"/>
          <p:nvPr/>
        </p:nvPicPr>
        <p:blipFill rotWithShape="1">
          <a:blip r:embed="rId2">
            <a:alphaModFix/>
          </a:blip>
          <a:srcRect/>
          <a:stretch/>
        </p:blipFill>
        <p:spPr>
          <a:xfrm>
            <a:off x="4428321" y="6216170"/>
            <a:ext cx="919086" cy="354787"/>
          </a:xfrm>
          <a:prstGeom prst="rect">
            <a:avLst/>
          </a:prstGeom>
          <a:noFill/>
          <a:ln>
            <a:noFill/>
          </a:ln>
        </p:spPr>
      </p:pic>
      <p:pic>
        <p:nvPicPr>
          <p:cNvPr id="115" name="Google Shape;115;p11" descr="https://365tno.sharepoint.com/sites/intranet/Organisation/CS/Marketing_Communications/Externe-profilering/Logos/426_1_TNO_ifl_zwart.png"/>
          <p:cNvPicPr preferRelativeResize="0"/>
          <p:nvPr/>
        </p:nvPicPr>
        <p:blipFill rotWithShape="1">
          <a:blip r:embed="rId3">
            <a:alphaModFix/>
          </a:blip>
          <a:srcRect l="7704" t="16984" r="4714" b="21685"/>
          <a:stretch/>
        </p:blipFill>
        <p:spPr>
          <a:xfrm>
            <a:off x="3309309" y="6307868"/>
            <a:ext cx="1015908" cy="171393"/>
          </a:xfrm>
          <a:prstGeom prst="rect">
            <a:avLst/>
          </a:prstGeom>
          <a:noFill/>
          <a:ln>
            <a:noFill/>
          </a:ln>
        </p:spPr>
      </p:pic>
      <p:pic>
        <p:nvPicPr>
          <p:cNvPr id="116" name="Google Shape;116;p11"/>
          <p:cNvPicPr preferRelativeResize="0"/>
          <p:nvPr/>
        </p:nvPicPr>
        <p:blipFill rotWithShape="1">
          <a:blip r:embed="rId4">
            <a:alphaModFix/>
          </a:blip>
          <a:srcRect/>
          <a:stretch/>
        </p:blipFill>
        <p:spPr>
          <a:xfrm>
            <a:off x="5473799" y="6257882"/>
            <a:ext cx="722915" cy="271360"/>
          </a:xfrm>
          <a:prstGeom prst="rect">
            <a:avLst/>
          </a:prstGeom>
          <a:noFill/>
          <a:ln>
            <a:noFill/>
          </a:ln>
        </p:spPr>
      </p:pic>
      <p:pic>
        <p:nvPicPr>
          <p:cNvPr id="117" name="Google Shape;117;p11" descr="R:\PR\01_Unternehmenskommunikation\12_Corporate_Design\02_Logo\bea_logo_black_font\bea_logo_black_font_c4_transp.jpg"/>
          <p:cNvPicPr preferRelativeResize="0"/>
          <p:nvPr/>
        </p:nvPicPr>
        <p:blipFill rotWithShape="1">
          <a:blip r:embed="rId5">
            <a:alphaModFix/>
          </a:blip>
          <a:srcRect/>
          <a:stretch/>
        </p:blipFill>
        <p:spPr>
          <a:xfrm>
            <a:off x="6454745" y="6239379"/>
            <a:ext cx="517496" cy="288447"/>
          </a:xfrm>
          <a:prstGeom prst="rect">
            <a:avLst/>
          </a:prstGeom>
          <a:noFill/>
          <a:ln>
            <a:noFill/>
          </a:ln>
        </p:spPr>
      </p:pic>
      <p:pic>
        <p:nvPicPr>
          <p:cNvPr id="118" name="Google Shape;118;p11"/>
          <p:cNvPicPr preferRelativeResize="0"/>
          <p:nvPr/>
        </p:nvPicPr>
        <p:blipFill rotWithShape="1">
          <a:blip r:embed="rId6">
            <a:alphaModFix/>
          </a:blip>
          <a:srcRect t="8772" b="16665"/>
          <a:stretch/>
        </p:blipFill>
        <p:spPr>
          <a:xfrm>
            <a:off x="7166080" y="6153650"/>
            <a:ext cx="968118" cy="356046"/>
          </a:xfrm>
          <a:prstGeom prst="rect">
            <a:avLst/>
          </a:prstGeom>
          <a:noFill/>
          <a:ln>
            <a:noFill/>
          </a:ln>
        </p:spPr>
      </p:pic>
      <p:pic>
        <p:nvPicPr>
          <p:cNvPr id="119" name="Google Shape;119;p11"/>
          <p:cNvPicPr preferRelativeResize="0"/>
          <p:nvPr/>
        </p:nvPicPr>
        <p:blipFill rotWithShape="1">
          <a:blip r:embed="rId7">
            <a:alphaModFix/>
          </a:blip>
          <a:srcRect/>
          <a:stretch/>
        </p:blipFill>
        <p:spPr>
          <a:xfrm>
            <a:off x="8359881" y="6144862"/>
            <a:ext cx="447505" cy="439814"/>
          </a:xfrm>
          <a:prstGeom prst="rect">
            <a:avLst/>
          </a:prstGeom>
          <a:noFill/>
          <a:ln>
            <a:noFill/>
          </a:ln>
        </p:spPr>
      </p:pic>
      <p:pic>
        <p:nvPicPr>
          <p:cNvPr id="120" name="Google Shape;120;p11"/>
          <p:cNvPicPr preferRelativeResize="0"/>
          <p:nvPr/>
        </p:nvPicPr>
        <p:blipFill rotWithShape="1">
          <a:blip r:embed="rId8">
            <a:alphaModFix/>
          </a:blip>
          <a:srcRect/>
          <a:stretch/>
        </p:blipFill>
        <p:spPr>
          <a:xfrm>
            <a:off x="9106177" y="6273252"/>
            <a:ext cx="520986" cy="240621"/>
          </a:xfrm>
          <a:prstGeom prst="rect">
            <a:avLst/>
          </a:prstGeom>
          <a:noFill/>
          <a:ln>
            <a:noFill/>
          </a:ln>
        </p:spPr>
      </p:pic>
      <p:pic>
        <p:nvPicPr>
          <p:cNvPr id="121" name="Google Shape;121;p11" descr="header_E"/>
          <p:cNvPicPr preferRelativeResize="0"/>
          <p:nvPr/>
        </p:nvPicPr>
        <p:blipFill rotWithShape="1">
          <a:blip r:embed="rId9">
            <a:alphaModFix/>
          </a:blip>
          <a:srcRect l="31882" r="31726"/>
          <a:stretch/>
        </p:blipFill>
        <p:spPr>
          <a:xfrm>
            <a:off x="9910752" y="6227605"/>
            <a:ext cx="786800" cy="367285"/>
          </a:xfrm>
          <a:prstGeom prst="rect">
            <a:avLst/>
          </a:prstGeom>
          <a:noFill/>
          <a:ln>
            <a:noFill/>
          </a:ln>
        </p:spPr>
      </p:pic>
      <p:pic>
        <p:nvPicPr>
          <p:cNvPr id="122" name="Google Shape;122;p11"/>
          <p:cNvPicPr preferRelativeResize="0"/>
          <p:nvPr/>
        </p:nvPicPr>
        <p:blipFill rotWithShape="1">
          <a:blip r:embed="rId10">
            <a:alphaModFix/>
          </a:blip>
          <a:srcRect/>
          <a:stretch/>
        </p:blipFill>
        <p:spPr>
          <a:xfrm>
            <a:off x="10847630" y="6137161"/>
            <a:ext cx="463100" cy="546600"/>
          </a:xfrm>
          <a:prstGeom prst="rect">
            <a:avLst/>
          </a:prstGeom>
          <a:noFill/>
          <a:ln>
            <a:noFill/>
          </a:ln>
        </p:spPr>
      </p:pic>
      <p:pic>
        <p:nvPicPr>
          <p:cNvPr id="123" name="Google Shape;123;p11" descr="cidimage002.png@01D4FECE.D63D32C0"/>
          <p:cNvPicPr preferRelativeResize="0"/>
          <p:nvPr/>
        </p:nvPicPr>
        <p:blipFill rotWithShape="1">
          <a:blip r:embed="rId11">
            <a:alphaModFix/>
          </a:blip>
          <a:srcRect/>
          <a:stretch/>
        </p:blipFill>
        <p:spPr>
          <a:xfrm>
            <a:off x="11569993" y="6153650"/>
            <a:ext cx="414671" cy="401685"/>
          </a:xfrm>
          <a:prstGeom prst="rect">
            <a:avLst/>
          </a:prstGeom>
          <a:noFill/>
          <a:ln>
            <a:noFill/>
          </a:ln>
        </p:spPr>
      </p:pic>
      <p:pic>
        <p:nvPicPr>
          <p:cNvPr id="124" name="Google Shape;124;p11"/>
          <p:cNvPicPr preferRelativeResize="0"/>
          <p:nvPr/>
        </p:nvPicPr>
        <p:blipFill rotWithShape="1">
          <a:blip r:embed="rId12">
            <a:alphaModFix/>
          </a:blip>
          <a:srcRect/>
          <a:stretch/>
        </p:blipFill>
        <p:spPr>
          <a:xfrm>
            <a:off x="336755" y="6193807"/>
            <a:ext cx="705236" cy="502857"/>
          </a:xfrm>
          <a:prstGeom prst="rect">
            <a:avLst/>
          </a:prstGeom>
          <a:noFill/>
          <a:ln>
            <a:noFill/>
          </a:ln>
        </p:spPr>
      </p:pic>
      <p:pic>
        <p:nvPicPr>
          <p:cNvPr id="125" name="Google Shape;125;p11"/>
          <p:cNvPicPr preferRelativeResize="0"/>
          <p:nvPr/>
        </p:nvPicPr>
        <p:blipFill rotWithShape="1">
          <a:blip r:embed="rId13">
            <a:alphaModFix/>
          </a:blip>
          <a:srcRect/>
          <a:stretch/>
        </p:blipFill>
        <p:spPr>
          <a:xfrm>
            <a:off x="4150242" y="2487922"/>
            <a:ext cx="3891516" cy="2994643"/>
          </a:xfrm>
          <a:prstGeom prst="rect">
            <a:avLst/>
          </a:prstGeom>
          <a:noFill/>
          <a:ln>
            <a:noFill/>
          </a:ln>
        </p:spPr>
      </p:pic>
      <p:sp>
        <p:nvSpPr>
          <p:cNvPr id="126" name="Google Shape;126;p11"/>
          <p:cNvSpPr txBox="1"/>
          <p:nvPr/>
        </p:nvSpPr>
        <p:spPr>
          <a:xfrm>
            <a:off x="8982058" y="2741908"/>
            <a:ext cx="2328672" cy="126188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nl-NL" sz="1300" b="0" i="0" u="none" strike="noStrike" cap="none">
                <a:solidFill>
                  <a:srgbClr val="3F3F3F"/>
                </a:solidFill>
                <a:latin typeface="Arial"/>
                <a:ea typeface="Arial"/>
                <a:cs typeface="Arial"/>
                <a:sym typeface="Arial"/>
              </a:rPr>
              <a:t>Susan Sunshine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rgbClr val="3F3F3F"/>
                </a:solidFill>
                <a:latin typeface="Arial"/>
                <a:ea typeface="Arial"/>
                <a:cs typeface="Arial"/>
                <a:sym typeface="Arial"/>
              </a:rPr>
              <a:t>Lead Engineer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rgbClr val="3F3F3F"/>
                </a:solidFill>
                <a:latin typeface="Arial"/>
                <a:ea typeface="Arial"/>
                <a:cs typeface="Arial"/>
                <a:sym typeface="Arial"/>
              </a:rPr>
              <a:t>+123456788900</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sng" strike="noStrike" cap="none">
                <a:solidFill>
                  <a:srgbClr val="3F3F3F"/>
                </a:solidFill>
                <a:latin typeface="Arial"/>
                <a:ea typeface="Arial"/>
                <a:cs typeface="Arial"/>
                <a:sym typeface="Arial"/>
                <a:hlinkClick r:id="rId14">
                  <a:extLst>
                    <a:ext uri="{A12FA001-AC4F-418D-AE19-62706E023703}">
                      <ahyp:hlinkClr xmlns:ahyp="http://schemas.microsoft.com/office/drawing/2018/hyperlinkcolor" val="tx"/>
                    </a:ext>
                  </a:extLst>
                </a:hlinkClick>
              </a:rPr>
              <a:t>Susan.Sunshine@tno.nl</a:t>
            </a:r>
            <a:r>
              <a:rPr lang="nl-NL" sz="1000" b="0" i="0" u="none" strike="noStrike" cap="none">
                <a:solidFill>
                  <a:srgbClr val="3F3F3F"/>
                </a:solidFill>
                <a:latin typeface="Arial"/>
                <a:ea typeface="Arial"/>
                <a:cs typeface="Arial"/>
                <a:sym typeface="Arial"/>
              </a:rPr>
              <a:t> </a:t>
            </a: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chemeClr val="accent1"/>
              </a:solidFill>
              <a:latin typeface="Arial"/>
              <a:ea typeface="Arial"/>
              <a:cs typeface="Arial"/>
              <a:sym typeface="Arial"/>
            </a:endParaRPr>
          </a:p>
        </p:txBody>
      </p:sp>
      <p:sp>
        <p:nvSpPr>
          <p:cNvPr id="127" name="Google Shape;127;p11"/>
          <p:cNvSpPr txBox="1"/>
          <p:nvPr/>
        </p:nvSpPr>
        <p:spPr>
          <a:xfrm>
            <a:off x="1648047" y="2682433"/>
            <a:ext cx="2780274" cy="141577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nl-NL" sz="1300" b="0" i="0" u="none" strike="noStrike" cap="none">
                <a:solidFill>
                  <a:srgbClr val="3F3F3F"/>
                </a:solidFill>
                <a:latin typeface="Arial"/>
                <a:ea typeface="Arial"/>
                <a:cs typeface="Arial"/>
                <a:sym typeface="Arial"/>
              </a:rPr>
              <a:t>Simon Smile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rgbClr val="3F3F3F"/>
                </a:solidFill>
                <a:latin typeface="Arial"/>
                <a:ea typeface="Arial"/>
                <a:cs typeface="Arial"/>
                <a:sym typeface="Arial"/>
              </a:rPr>
              <a:t>Consulting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rgbClr val="3F3F3F"/>
                </a:solidFill>
                <a:latin typeface="Arial"/>
                <a:ea typeface="Arial"/>
                <a:cs typeface="Arial"/>
                <a:sym typeface="Arial"/>
              </a:rPr>
              <a:t>+ 1234567788990</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sng" strike="noStrike" cap="none">
                <a:solidFill>
                  <a:srgbClr val="3F3F3F"/>
                </a:solidFill>
                <a:latin typeface="Arial"/>
                <a:ea typeface="Arial"/>
                <a:cs typeface="Arial"/>
                <a:sym typeface="Arial"/>
                <a:hlinkClick r:id="rId15">
                  <a:extLst>
                    <a:ext uri="{A12FA001-AC4F-418D-AE19-62706E023703}">
                      <ahyp:hlinkClr xmlns:ahyp="http://schemas.microsoft.com/office/drawing/2018/hyperlinkcolor" val="tx"/>
                    </a:ext>
                  </a:extLst>
                </a:hlinkClick>
              </a:rPr>
              <a:t>Simon.smile@berliner-e-Agentur.de</a:t>
            </a:r>
            <a:r>
              <a:rPr lang="nl-NL" sz="1000" b="0" i="0" u="none" strike="noStrike" cap="none">
                <a:solidFill>
                  <a:srgbClr val="3F3F3F"/>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3F3F3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chemeClr val="accent1"/>
              </a:solidFill>
              <a:latin typeface="Arial"/>
              <a:ea typeface="Arial"/>
              <a:cs typeface="Arial"/>
              <a:sym typeface="Arial"/>
            </a:endParaRPr>
          </a:p>
        </p:txBody>
      </p:sp>
      <p:pic>
        <p:nvPicPr>
          <p:cNvPr id="128" name="Google Shape;128;p11" descr="R:\PR\01_Unternehmenskommunikation\12_Corporate_Design\02_Logo\bea_logo_black_font\bea_logo_black_font_c4_transp.jpg"/>
          <p:cNvPicPr preferRelativeResize="0"/>
          <p:nvPr/>
        </p:nvPicPr>
        <p:blipFill rotWithShape="1">
          <a:blip r:embed="rId5">
            <a:alphaModFix/>
          </a:blip>
          <a:srcRect/>
          <a:stretch/>
        </p:blipFill>
        <p:spPr>
          <a:xfrm>
            <a:off x="1069775" y="2749175"/>
            <a:ext cx="517496" cy="288447"/>
          </a:xfrm>
          <a:prstGeom prst="rect">
            <a:avLst/>
          </a:prstGeom>
          <a:noFill/>
          <a:ln>
            <a:noFill/>
          </a:ln>
        </p:spPr>
      </p:pic>
      <p:pic>
        <p:nvPicPr>
          <p:cNvPr id="129" name="Google Shape;129;p11" descr="https://365tno.sharepoint.com/sites/intranet/Organisation/CS/Marketing_Communications/Externe-profilering/Logos/426_1_TNO_ifl_zwart.png"/>
          <p:cNvPicPr preferRelativeResize="0"/>
          <p:nvPr/>
        </p:nvPicPr>
        <p:blipFill rotWithShape="1">
          <a:blip r:embed="rId3">
            <a:alphaModFix/>
          </a:blip>
          <a:srcRect l="7704" t="16984" r="4714" b="21685"/>
          <a:stretch/>
        </p:blipFill>
        <p:spPr>
          <a:xfrm>
            <a:off x="7905374" y="2796098"/>
            <a:ext cx="1015908" cy="171393"/>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3_Benutzerdefiniertes Layout">
  <p:cSld name="3_Benutzerdefiniertes Layout">
    <p:spTree>
      <p:nvGrpSpPr>
        <p:cNvPr id="1" name="Shape 130"/>
        <p:cNvGrpSpPr/>
        <p:nvPr/>
      </p:nvGrpSpPr>
      <p:grpSpPr>
        <a:xfrm>
          <a:off x="0" y="0"/>
          <a:ext cx="0" cy="0"/>
          <a:chOff x="0" y="0"/>
          <a:chExt cx="0" cy="0"/>
        </a:xfrm>
      </p:grpSpPr>
      <p:pic>
        <p:nvPicPr>
          <p:cNvPr id="131" name="Google Shape;131;p12"/>
          <p:cNvPicPr preferRelativeResize="0"/>
          <p:nvPr/>
        </p:nvPicPr>
        <p:blipFill rotWithShape="1">
          <a:blip r:embed="rId2">
            <a:alphaModFix/>
          </a:blip>
          <a:srcRect/>
          <a:stretch/>
        </p:blipFill>
        <p:spPr>
          <a:xfrm>
            <a:off x="4728829" y="1465518"/>
            <a:ext cx="3095847" cy="3095847"/>
          </a:xfrm>
          <a:prstGeom prst="rect">
            <a:avLst/>
          </a:prstGeom>
          <a:noFill/>
          <a:ln>
            <a:noFill/>
          </a:ln>
        </p:spPr>
      </p:pic>
      <p:sp>
        <p:nvSpPr>
          <p:cNvPr id="132" name="Google Shape;132;p12"/>
          <p:cNvSpPr txBox="1">
            <a:spLocks noGrp="1"/>
          </p:cNvSpPr>
          <p:nvPr>
            <p:ph type="body" idx="1"/>
          </p:nvPr>
        </p:nvSpPr>
        <p:spPr>
          <a:xfrm>
            <a:off x="4519613" y="5040313"/>
            <a:ext cx="3390900" cy="66992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SzPts val="1600"/>
              <a:buNone/>
              <a:defRPr sz="1600"/>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Benutzerdefiniertes Layout">
  <p:cSld name="1_Benutzerdefiniertes Layout">
    <p:spTree>
      <p:nvGrpSpPr>
        <p:cNvPr id="1" name="Shape 133"/>
        <p:cNvGrpSpPr/>
        <p:nvPr/>
      </p:nvGrpSpPr>
      <p:grpSpPr>
        <a:xfrm>
          <a:off x="0" y="0"/>
          <a:ext cx="0" cy="0"/>
          <a:chOff x="0" y="0"/>
          <a:chExt cx="0" cy="0"/>
        </a:xfrm>
      </p:grpSpPr>
      <p:sp>
        <p:nvSpPr>
          <p:cNvPr id="134" name="Google Shape;134;p13"/>
          <p:cNvSpPr/>
          <p:nvPr/>
        </p:nvSpPr>
        <p:spPr>
          <a:xfrm>
            <a:off x="4728829" y="1465517"/>
            <a:ext cx="3095847" cy="3095847"/>
          </a:xfrm>
          <a:prstGeom prst="ellipse">
            <a:avLst/>
          </a:prstGeom>
          <a:solidFill>
            <a:srgbClr val="FFF2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nl-NL" sz="1800" b="0" i="0" u="none" strike="noStrike" cap="none">
                <a:solidFill>
                  <a:schemeClr val="dk1"/>
                </a:solidFill>
                <a:latin typeface="Arial"/>
                <a:ea typeface="Arial"/>
                <a:cs typeface="Arial"/>
                <a:sym typeface="Arial"/>
              </a:rPr>
              <a:t>Break</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nl-NL" sz="1800" b="0" i="0" u="none" strike="noStrike" cap="none">
                <a:solidFill>
                  <a:schemeClr val="dk1"/>
                </a:solidFill>
                <a:latin typeface="Arial"/>
                <a:ea typeface="Arial"/>
                <a:cs typeface="Arial"/>
                <a:sym typeface="Arial"/>
              </a:rPr>
              <a:t>14:00 – 14:30</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6_Benutzerdefiniertes Layout">
  <p:cSld name="6_Benutzerdefiniertes Layout">
    <p:spTree>
      <p:nvGrpSpPr>
        <p:cNvPr id="1" name="Shape 135"/>
        <p:cNvGrpSpPr/>
        <p:nvPr/>
      </p:nvGrpSpPr>
      <p:grpSpPr>
        <a:xfrm>
          <a:off x="0" y="0"/>
          <a:ext cx="0" cy="0"/>
          <a:chOff x="0" y="0"/>
          <a:chExt cx="0" cy="0"/>
        </a:xfrm>
      </p:grpSpPr>
      <p:sp>
        <p:nvSpPr>
          <p:cNvPr id="136" name="Google Shape;136;p14"/>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137" name="Google Shape;137;p14"/>
          <p:cNvPicPr preferRelativeResize="0"/>
          <p:nvPr/>
        </p:nvPicPr>
        <p:blipFill rotWithShape="1">
          <a:blip r:embed="rId2">
            <a:alphaModFix/>
          </a:blip>
          <a:srcRect/>
          <a:stretch/>
        </p:blipFill>
        <p:spPr>
          <a:xfrm>
            <a:off x="4428321" y="6216170"/>
            <a:ext cx="919086" cy="354787"/>
          </a:xfrm>
          <a:prstGeom prst="rect">
            <a:avLst/>
          </a:prstGeom>
          <a:noFill/>
          <a:ln>
            <a:noFill/>
          </a:ln>
        </p:spPr>
      </p:pic>
      <p:pic>
        <p:nvPicPr>
          <p:cNvPr id="138" name="Google Shape;138;p14" descr="https://365tno.sharepoint.com/sites/intranet/Organisation/CS/Marketing_Communications/Externe-profilering/Logos/426_1_TNO_ifl_zwart.png"/>
          <p:cNvPicPr preferRelativeResize="0"/>
          <p:nvPr/>
        </p:nvPicPr>
        <p:blipFill rotWithShape="1">
          <a:blip r:embed="rId3">
            <a:alphaModFix/>
          </a:blip>
          <a:srcRect l="7704" t="16984" r="4714" b="21685"/>
          <a:stretch/>
        </p:blipFill>
        <p:spPr>
          <a:xfrm>
            <a:off x="3309309" y="6307868"/>
            <a:ext cx="1015908" cy="171393"/>
          </a:xfrm>
          <a:prstGeom prst="rect">
            <a:avLst/>
          </a:prstGeom>
          <a:noFill/>
          <a:ln>
            <a:noFill/>
          </a:ln>
        </p:spPr>
      </p:pic>
      <p:pic>
        <p:nvPicPr>
          <p:cNvPr id="139" name="Google Shape;139;p14"/>
          <p:cNvPicPr preferRelativeResize="0"/>
          <p:nvPr/>
        </p:nvPicPr>
        <p:blipFill rotWithShape="1">
          <a:blip r:embed="rId4">
            <a:alphaModFix/>
          </a:blip>
          <a:srcRect/>
          <a:stretch/>
        </p:blipFill>
        <p:spPr>
          <a:xfrm>
            <a:off x="5473799" y="6257882"/>
            <a:ext cx="722915" cy="271360"/>
          </a:xfrm>
          <a:prstGeom prst="rect">
            <a:avLst/>
          </a:prstGeom>
          <a:noFill/>
          <a:ln>
            <a:noFill/>
          </a:ln>
        </p:spPr>
      </p:pic>
      <p:pic>
        <p:nvPicPr>
          <p:cNvPr id="140" name="Google Shape;140;p14" descr="R:\PR\01_Unternehmenskommunikation\12_Corporate_Design\02_Logo\bea_logo_black_font\bea_logo_black_font_c4_transp.jpg"/>
          <p:cNvPicPr preferRelativeResize="0"/>
          <p:nvPr/>
        </p:nvPicPr>
        <p:blipFill rotWithShape="1">
          <a:blip r:embed="rId5">
            <a:alphaModFix/>
          </a:blip>
          <a:srcRect/>
          <a:stretch/>
        </p:blipFill>
        <p:spPr>
          <a:xfrm>
            <a:off x="6454745" y="6239379"/>
            <a:ext cx="517496" cy="288447"/>
          </a:xfrm>
          <a:prstGeom prst="rect">
            <a:avLst/>
          </a:prstGeom>
          <a:noFill/>
          <a:ln>
            <a:noFill/>
          </a:ln>
        </p:spPr>
      </p:pic>
      <p:pic>
        <p:nvPicPr>
          <p:cNvPr id="141" name="Google Shape;141;p14"/>
          <p:cNvPicPr preferRelativeResize="0"/>
          <p:nvPr/>
        </p:nvPicPr>
        <p:blipFill rotWithShape="1">
          <a:blip r:embed="rId6">
            <a:alphaModFix/>
          </a:blip>
          <a:srcRect t="8772" b="16665"/>
          <a:stretch/>
        </p:blipFill>
        <p:spPr>
          <a:xfrm>
            <a:off x="7166080" y="6153650"/>
            <a:ext cx="968118" cy="356046"/>
          </a:xfrm>
          <a:prstGeom prst="rect">
            <a:avLst/>
          </a:prstGeom>
          <a:noFill/>
          <a:ln>
            <a:noFill/>
          </a:ln>
        </p:spPr>
      </p:pic>
      <p:pic>
        <p:nvPicPr>
          <p:cNvPr id="142" name="Google Shape;142;p14"/>
          <p:cNvPicPr preferRelativeResize="0"/>
          <p:nvPr/>
        </p:nvPicPr>
        <p:blipFill rotWithShape="1">
          <a:blip r:embed="rId7">
            <a:alphaModFix/>
          </a:blip>
          <a:srcRect/>
          <a:stretch/>
        </p:blipFill>
        <p:spPr>
          <a:xfrm>
            <a:off x="8359881" y="6144862"/>
            <a:ext cx="447505" cy="439814"/>
          </a:xfrm>
          <a:prstGeom prst="rect">
            <a:avLst/>
          </a:prstGeom>
          <a:noFill/>
          <a:ln>
            <a:noFill/>
          </a:ln>
        </p:spPr>
      </p:pic>
      <p:pic>
        <p:nvPicPr>
          <p:cNvPr id="143" name="Google Shape;143;p14"/>
          <p:cNvPicPr preferRelativeResize="0"/>
          <p:nvPr/>
        </p:nvPicPr>
        <p:blipFill rotWithShape="1">
          <a:blip r:embed="rId8">
            <a:alphaModFix/>
          </a:blip>
          <a:srcRect/>
          <a:stretch/>
        </p:blipFill>
        <p:spPr>
          <a:xfrm>
            <a:off x="9106177" y="6273252"/>
            <a:ext cx="520986" cy="240621"/>
          </a:xfrm>
          <a:prstGeom prst="rect">
            <a:avLst/>
          </a:prstGeom>
          <a:noFill/>
          <a:ln>
            <a:noFill/>
          </a:ln>
        </p:spPr>
      </p:pic>
      <p:pic>
        <p:nvPicPr>
          <p:cNvPr id="144" name="Google Shape;144;p14" descr="header_E"/>
          <p:cNvPicPr preferRelativeResize="0"/>
          <p:nvPr/>
        </p:nvPicPr>
        <p:blipFill rotWithShape="1">
          <a:blip r:embed="rId9">
            <a:alphaModFix/>
          </a:blip>
          <a:srcRect l="31882" r="31726"/>
          <a:stretch/>
        </p:blipFill>
        <p:spPr>
          <a:xfrm>
            <a:off x="9910752" y="6227605"/>
            <a:ext cx="786800" cy="367285"/>
          </a:xfrm>
          <a:prstGeom prst="rect">
            <a:avLst/>
          </a:prstGeom>
          <a:noFill/>
          <a:ln>
            <a:noFill/>
          </a:ln>
        </p:spPr>
      </p:pic>
      <p:pic>
        <p:nvPicPr>
          <p:cNvPr id="145" name="Google Shape;145;p14"/>
          <p:cNvPicPr preferRelativeResize="0"/>
          <p:nvPr/>
        </p:nvPicPr>
        <p:blipFill rotWithShape="1">
          <a:blip r:embed="rId10">
            <a:alphaModFix/>
          </a:blip>
          <a:srcRect/>
          <a:stretch/>
        </p:blipFill>
        <p:spPr>
          <a:xfrm>
            <a:off x="10847630" y="6137161"/>
            <a:ext cx="463100" cy="546600"/>
          </a:xfrm>
          <a:prstGeom prst="rect">
            <a:avLst/>
          </a:prstGeom>
          <a:noFill/>
          <a:ln>
            <a:noFill/>
          </a:ln>
        </p:spPr>
      </p:pic>
      <p:pic>
        <p:nvPicPr>
          <p:cNvPr id="146" name="Google Shape;146;p14" descr="cidimage002.png@01D4FECE.D63D32C0"/>
          <p:cNvPicPr preferRelativeResize="0"/>
          <p:nvPr/>
        </p:nvPicPr>
        <p:blipFill rotWithShape="1">
          <a:blip r:embed="rId11">
            <a:alphaModFix/>
          </a:blip>
          <a:srcRect/>
          <a:stretch/>
        </p:blipFill>
        <p:spPr>
          <a:xfrm>
            <a:off x="11569993" y="6153650"/>
            <a:ext cx="414671" cy="401685"/>
          </a:xfrm>
          <a:prstGeom prst="rect">
            <a:avLst/>
          </a:prstGeom>
          <a:noFill/>
          <a:ln>
            <a:noFill/>
          </a:ln>
        </p:spPr>
      </p:pic>
      <p:pic>
        <p:nvPicPr>
          <p:cNvPr id="147" name="Google Shape;147;p14"/>
          <p:cNvPicPr preferRelativeResize="0"/>
          <p:nvPr/>
        </p:nvPicPr>
        <p:blipFill rotWithShape="1">
          <a:blip r:embed="rId12">
            <a:alphaModFix/>
          </a:blip>
          <a:srcRect/>
          <a:stretch/>
        </p:blipFill>
        <p:spPr>
          <a:xfrm>
            <a:off x="336755" y="6193807"/>
            <a:ext cx="705236" cy="502857"/>
          </a:xfrm>
          <a:prstGeom prst="rect">
            <a:avLst/>
          </a:prstGeom>
          <a:noFill/>
          <a:ln>
            <a:noFill/>
          </a:ln>
        </p:spPr>
      </p:pic>
      <p:pic>
        <p:nvPicPr>
          <p:cNvPr id="148" name="Google Shape;148;p14"/>
          <p:cNvPicPr preferRelativeResize="0"/>
          <p:nvPr/>
        </p:nvPicPr>
        <p:blipFill rotWithShape="1">
          <a:blip r:embed="rId13">
            <a:alphaModFix/>
          </a:blip>
          <a:srcRect/>
          <a:stretch/>
        </p:blipFill>
        <p:spPr>
          <a:xfrm>
            <a:off x="4150242" y="2487922"/>
            <a:ext cx="3891516" cy="299464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Leer">
  <p:cSld name="1_Leer">
    <p:spTree>
      <p:nvGrpSpPr>
        <p:cNvPr id="1" name="Shape 149"/>
        <p:cNvGrpSpPr/>
        <p:nvPr/>
      </p:nvGrpSpPr>
      <p:grpSpPr>
        <a:xfrm>
          <a:off x="0" y="0"/>
          <a:ext cx="0" cy="0"/>
          <a:chOff x="0" y="0"/>
          <a:chExt cx="0" cy="0"/>
        </a:xfrm>
      </p:grpSpPr>
      <p:sp>
        <p:nvSpPr>
          <p:cNvPr id="150" name="Google Shape;150;p15"/>
          <p:cNvSpPr/>
          <p:nvPr/>
        </p:nvSpPr>
        <p:spPr>
          <a:xfrm>
            <a:off x="130906" y="2196422"/>
            <a:ext cx="1369515"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51" name="Google Shape;151;p15"/>
          <p:cNvSpPr/>
          <p:nvPr/>
        </p:nvSpPr>
        <p:spPr>
          <a:xfrm>
            <a:off x="2277318" y="2195456"/>
            <a:ext cx="1369514"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52" name="Google Shape;152;p15"/>
          <p:cNvSpPr/>
          <p:nvPr/>
        </p:nvSpPr>
        <p:spPr>
          <a:xfrm>
            <a:off x="6552623" y="2195456"/>
            <a:ext cx="1364722"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53" name="Google Shape;153;p15"/>
          <p:cNvSpPr/>
          <p:nvPr/>
        </p:nvSpPr>
        <p:spPr>
          <a:xfrm>
            <a:off x="8684997" y="2195456"/>
            <a:ext cx="1364722"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54" name="Google Shape;154;p15"/>
          <p:cNvSpPr/>
          <p:nvPr/>
        </p:nvSpPr>
        <p:spPr>
          <a:xfrm>
            <a:off x="124004" y="2198506"/>
            <a:ext cx="1369517" cy="1369516"/>
          </a:xfrm>
          <a:prstGeom prst="ellipse">
            <a:avLst/>
          </a:prstGeom>
          <a:solidFill>
            <a:srgbClr val="6A962C"/>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55" name="Google Shape;155;p15"/>
          <p:cNvSpPr/>
          <p:nvPr/>
        </p:nvSpPr>
        <p:spPr>
          <a:xfrm>
            <a:off x="2277316" y="2197540"/>
            <a:ext cx="1369516" cy="1369516"/>
          </a:xfrm>
          <a:prstGeom prst="ellipse">
            <a:avLst/>
          </a:prstGeom>
          <a:solidFill>
            <a:srgbClr val="A2A2A2"/>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56" name="Google Shape;156;p15"/>
          <p:cNvSpPr/>
          <p:nvPr/>
        </p:nvSpPr>
        <p:spPr>
          <a:xfrm>
            <a:off x="6559499" y="2197540"/>
            <a:ext cx="1364724" cy="1369516"/>
          </a:xfrm>
          <a:prstGeom prst="ellipse">
            <a:avLst/>
          </a:prstGeom>
          <a:solidFill>
            <a:srgbClr val="666666"/>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57" name="Google Shape;157;p15"/>
          <p:cNvSpPr/>
          <p:nvPr/>
        </p:nvSpPr>
        <p:spPr>
          <a:xfrm>
            <a:off x="4412540" y="2195456"/>
            <a:ext cx="1369514"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58" name="Google Shape;158;p15"/>
          <p:cNvSpPr/>
          <p:nvPr/>
        </p:nvSpPr>
        <p:spPr>
          <a:xfrm>
            <a:off x="8678119" y="2197540"/>
            <a:ext cx="1364724" cy="1369516"/>
          </a:xfrm>
          <a:prstGeom prst="ellipse">
            <a:avLst/>
          </a:prstGeom>
          <a:solidFill>
            <a:srgbClr val="CEC8FD"/>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59" name="Google Shape;159;p15"/>
          <p:cNvSpPr/>
          <p:nvPr/>
        </p:nvSpPr>
        <p:spPr>
          <a:xfrm>
            <a:off x="10822486" y="2195456"/>
            <a:ext cx="1369514" cy="1369514"/>
          </a:xfrm>
          <a:prstGeom prst="ellipse">
            <a:avLst/>
          </a:prstGeom>
          <a:noFill/>
          <a:ln w="1270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60" name="Google Shape;160;p15"/>
          <p:cNvSpPr/>
          <p:nvPr/>
        </p:nvSpPr>
        <p:spPr>
          <a:xfrm>
            <a:off x="4412540" y="2196497"/>
            <a:ext cx="1369516" cy="1369516"/>
          </a:xfrm>
          <a:prstGeom prst="ellipse">
            <a:avLst/>
          </a:prstGeom>
          <a:solidFill>
            <a:srgbClr val="EFEFEF"/>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61" name="Google Shape;161;p15"/>
          <p:cNvSpPr/>
          <p:nvPr/>
        </p:nvSpPr>
        <p:spPr>
          <a:xfrm>
            <a:off x="10822484" y="2196497"/>
            <a:ext cx="1369516" cy="1369516"/>
          </a:xfrm>
          <a:prstGeom prst="ellipse">
            <a:avLst/>
          </a:prstGeom>
          <a:solidFill>
            <a:srgbClr val="3190FC"/>
          </a:solidFill>
          <a:ln>
            <a:noFill/>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62" name="Google Shape;162;p15"/>
          <p:cNvSpPr/>
          <p:nvPr/>
        </p:nvSpPr>
        <p:spPr>
          <a:xfrm>
            <a:off x="3646832" y="2771528"/>
            <a:ext cx="751856" cy="277812"/>
          </a:xfrm>
          <a:prstGeom prst="rightArrow">
            <a:avLst>
              <a:gd name="adj1" fmla="val 55843"/>
              <a:gd name="adj2" fmla="val 49879"/>
            </a:avLst>
          </a:prstGeom>
          <a:gradFill>
            <a:gsLst>
              <a:gs pos="0">
                <a:srgbClr val="FFFFFF">
                  <a:alpha val="0"/>
                </a:srgbClr>
              </a:gs>
              <a:gs pos="100000">
                <a:srgbClr val="A5A5A5"/>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3" name="Google Shape;163;p15"/>
          <p:cNvSpPr/>
          <p:nvPr/>
        </p:nvSpPr>
        <p:spPr>
          <a:xfrm>
            <a:off x="1500421" y="2771528"/>
            <a:ext cx="751856" cy="277812"/>
          </a:xfrm>
          <a:prstGeom prst="rightArrow">
            <a:avLst>
              <a:gd name="adj1" fmla="val 55843"/>
              <a:gd name="adj2" fmla="val 49879"/>
            </a:avLst>
          </a:prstGeom>
          <a:gradFill>
            <a:gsLst>
              <a:gs pos="0">
                <a:srgbClr val="FFFFFF">
                  <a:alpha val="0"/>
                </a:srgbClr>
              </a:gs>
              <a:gs pos="100000">
                <a:srgbClr val="A5A5A5"/>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4" name="Google Shape;164;p15"/>
          <p:cNvSpPr/>
          <p:nvPr/>
        </p:nvSpPr>
        <p:spPr>
          <a:xfrm>
            <a:off x="5773806" y="2771528"/>
            <a:ext cx="751856" cy="277812"/>
          </a:xfrm>
          <a:prstGeom prst="rightArrow">
            <a:avLst>
              <a:gd name="adj1" fmla="val 55843"/>
              <a:gd name="adj2" fmla="val 49879"/>
            </a:avLst>
          </a:prstGeom>
          <a:gradFill>
            <a:gsLst>
              <a:gs pos="0">
                <a:srgbClr val="FFFFFF">
                  <a:alpha val="0"/>
                </a:srgbClr>
              </a:gs>
              <a:gs pos="100000">
                <a:srgbClr val="A5A5A5"/>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5" name="Google Shape;165;p15"/>
          <p:cNvSpPr/>
          <p:nvPr/>
        </p:nvSpPr>
        <p:spPr>
          <a:xfrm>
            <a:off x="7902809" y="2771528"/>
            <a:ext cx="751856" cy="277812"/>
          </a:xfrm>
          <a:prstGeom prst="rightArrow">
            <a:avLst>
              <a:gd name="adj1" fmla="val 55843"/>
              <a:gd name="adj2" fmla="val 49879"/>
            </a:avLst>
          </a:prstGeom>
          <a:gradFill>
            <a:gsLst>
              <a:gs pos="0">
                <a:srgbClr val="FFFFFF">
                  <a:alpha val="0"/>
                </a:srgbClr>
              </a:gs>
              <a:gs pos="100000">
                <a:srgbClr val="A5A5A5"/>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6" name="Google Shape;166;p15"/>
          <p:cNvSpPr/>
          <p:nvPr/>
        </p:nvSpPr>
        <p:spPr>
          <a:xfrm>
            <a:off x="10049719" y="2771528"/>
            <a:ext cx="751856" cy="277812"/>
          </a:xfrm>
          <a:prstGeom prst="rightArrow">
            <a:avLst>
              <a:gd name="adj1" fmla="val 55843"/>
              <a:gd name="adj2" fmla="val 49879"/>
            </a:avLst>
          </a:prstGeom>
          <a:gradFill>
            <a:gsLst>
              <a:gs pos="0">
                <a:srgbClr val="FFFFFF">
                  <a:alpha val="0"/>
                </a:srgbClr>
              </a:gs>
              <a:gs pos="100000">
                <a:srgbClr val="A5A5A5"/>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7" name="Google Shape;167;p15"/>
          <p:cNvSpPr txBox="1">
            <a:spLocks noGrp="1"/>
          </p:cNvSpPr>
          <p:nvPr>
            <p:ph type="body" idx="1"/>
          </p:nvPr>
        </p:nvSpPr>
        <p:spPr>
          <a:xfrm>
            <a:off x="170662"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8" name="Google Shape;168;p15"/>
          <p:cNvSpPr txBox="1">
            <a:spLocks noGrp="1"/>
          </p:cNvSpPr>
          <p:nvPr>
            <p:ph type="body" idx="2"/>
          </p:nvPr>
        </p:nvSpPr>
        <p:spPr>
          <a:xfrm>
            <a:off x="170662"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9" name="Google Shape;169;p15"/>
          <p:cNvSpPr txBox="1">
            <a:spLocks noGrp="1"/>
          </p:cNvSpPr>
          <p:nvPr>
            <p:ph type="body" idx="3"/>
          </p:nvPr>
        </p:nvSpPr>
        <p:spPr>
          <a:xfrm>
            <a:off x="2267819"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0" name="Google Shape;170;p15"/>
          <p:cNvSpPr txBox="1">
            <a:spLocks noGrp="1"/>
          </p:cNvSpPr>
          <p:nvPr>
            <p:ph type="body" idx="4"/>
          </p:nvPr>
        </p:nvSpPr>
        <p:spPr>
          <a:xfrm>
            <a:off x="2267819"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1" name="Google Shape;171;p15"/>
          <p:cNvSpPr txBox="1">
            <a:spLocks noGrp="1"/>
          </p:cNvSpPr>
          <p:nvPr>
            <p:ph type="body" idx="5"/>
          </p:nvPr>
        </p:nvSpPr>
        <p:spPr>
          <a:xfrm>
            <a:off x="4384854"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2" name="Google Shape;172;p15"/>
          <p:cNvSpPr txBox="1">
            <a:spLocks noGrp="1"/>
          </p:cNvSpPr>
          <p:nvPr>
            <p:ph type="body" idx="6"/>
          </p:nvPr>
        </p:nvSpPr>
        <p:spPr>
          <a:xfrm>
            <a:off x="4384854"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3" name="Google Shape;173;p15"/>
          <p:cNvSpPr txBox="1">
            <a:spLocks noGrp="1"/>
          </p:cNvSpPr>
          <p:nvPr>
            <p:ph type="body" idx="7"/>
          </p:nvPr>
        </p:nvSpPr>
        <p:spPr>
          <a:xfrm>
            <a:off x="6521768"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4" name="Google Shape;174;p15"/>
          <p:cNvSpPr txBox="1">
            <a:spLocks noGrp="1"/>
          </p:cNvSpPr>
          <p:nvPr>
            <p:ph type="body" idx="8"/>
          </p:nvPr>
        </p:nvSpPr>
        <p:spPr>
          <a:xfrm>
            <a:off x="6521768"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15"/>
          <p:cNvSpPr txBox="1">
            <a:spLocks noGrp="1"/>
          </p:cNvSpPr>
          <p:nvPr>
            <p:ph type="body" idx="9"/>
          </p:nvPr>
        </p:nvSpPr>
        <p:spPr>
          <a:xfrm>
            <a:off x="8648742"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15"/>
          <p:cNvSpPr txBox="1">
            <a:spLocks noGrp="1"/>
          </p:cNvSpPr>
          <p:nvPr>
            <p:ph type="body" idx="13"/>
          </p:nvPr>
        </p:nvSpPr>
        <p:spPr>
          <a:xfrm>
            <a:off x="8648742"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15"/>
          <p:cNvSpPr txBox="1">
            <a:spLocks noGrp="1"/>
          </p:cNvSpPr>
          <p:nvPr>
            <p:ph type="body" idx="14"/>
          </p:nvPr>
        </p:nvSpPr>
        <p:spPr>
          <a:xfrm>
            <a:off x="10785654" y="1128339"/>
            <a:ext cx="1362615" cy="24813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15"/>
          <p:cNvSpPr txBox="1">
            <a:spLocks noGrp="1"/>
          </p:cNvSpPr>
          <p:nvPr>
            <p:ph type="body" idx="15"/>
          </p:nvPr>
        </p:nvSpPr>
        <p:spPr>
          <a:xfrm>
            <a:off x="10785654" y="1376472"/>
            <a:ext cx="1362615" cy="618324"/>
          </a:xfrm>
          <a:prstGeom prst="rect">
            <a:avLst/>
          </a:prstGeom>
          <a:noFill/>
          <a:ln>
            <a:noFill/>
          </a:ln>
        </p:spPr>
        <p:txBody>
          <a:bodyPr spcFirstLastPara="1" wrap="square" lIns="91425" tIns="45700" rIns="91425" bIns="45700" anchor="t" anchorCtr="0">
            <a:noAutofit/>
          </a:bodyPr>
          <a:lstStyle>
            <a:lvl1pPr marL="457200" lvl="0" indent="-228600" algn="ctr">
              <a:lnSpc>
                <a:spcPct val="85000"/>
              </a:lnSpc>
              <a:spcBef>
                <a:spcPts val="1000"/>
              </a:spcBef>
              <a:spcAft>
                <a:spcPts val="0"/>
              </a:spcAft>
              <a:buSzPts val="1400"/>
              <a:buNone/>
              <a:defRPr sz="1400"/>
            </a:lvl1pPr>
            <a:lvl2pPr marL="914400" lvl="1" indent="-228600" algn="l">
              <a:lnSpc>
                <a:spcPct val="90000"/>
              </a:lnSpc>
              <a:spcBef>
                <a:spcPts val="500"/>
              </a:spcBef>
              <a:spcAft>
                <a:spcPts val="0"/>
              </a:spcAft>
              <a:buSzPts val="1800"/>
              <a:buNone/>
              <a:defRPr sz="18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800"/>
              <a:buNone/>
              <a:defRPr sz="1800"/>
            </a:lvl4pPr>
            <a:lvl5pPr marL="2286000" lvl="4" indent="-228600" algn="l">
              <a:lnSpc>
                <a:spcPct val="90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15"/>
          <p:cNvSpPr txBox="1">
            <a:spLocks noGrp="1"/>
          </p:cNvSpPr>
          <p:nvPr>
            <p:ph type="body" idx="16"/>
          </p:nvPr>
        </p:nvSpPr>
        <p:spPr>
          <a:xfrm>
            <a:off x="824790" y="4068057"/>
            <a:ext cx="4957763" cy="26828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solidFill>
                  <a:schemeClr val="lt1"/>
                </a:solidFill>
              </a:defRPr>
            </a:lvl1pPr>
            <a:lvl2pPr marL="914400" lvl="1" indent="-406400" algn="l">
              <a:lnSpc>
                <a:spcPct val="90000"/>
              </a:lnSpc>
              <a:spcBef>
                <a:spcPts val="500"/>
              </a:spcBef>
              <a:spcAft>
                <a:spcPts val="0"/>
              </a:spcAft>
              <a:buSzPts val="2800"/>
              <a:buChar char="•"/>
              <a:defRPr>
                <a:solidFill>
                  <a:schemeClr val="lt1"/>
                </a:solidFill>
              </a:defRPr>
            </a:lvl2pPr>
            <a:lvl3pPr marL="1371600" lvl="2" indent="-381000" algn="l">
              <a:lnSpc>
                <a:spcPct val="90000"/>
              </a:lnSpc>
              <a:spcBef>
                <a:spcPts val="500"/>
              </a:spcBef>
              <a:spcAft>
                <a:spcPts val="0"/>
              </a:spcAft>
              <a:buSzPts val="2400"/>
              <a:buChar char="•"/>
              <a:defRPr>
                <a:solidFill>
                  <a:schemeClr val="lt1"/>
                </a:solidFill>
              </a:defRPr>
            </a:lvl3pPr>
            <a:lvl4pPr marL="1828800" lvl="3" indent="-355600" algn="l">
              <a:lnSpc>
                <a:spcPct val="90000"/>
              </a:lnSpc>
              <a:spcBef>
                <a:spcPts val="500"/>
              </a:spcBef>
              <a:spcAft>
                <a:spcPts val="0"/>
              </a:spcAft>
              <a:buSzPts val="2000"/>
              <a:buChar char="•"/>
              <a:defRPr>
                <a:solidFill>
                  <a:schemeClr val="lt1"/>
                </a:solidFill>
              </a:defRPr>
            </a:lvl4pPr>
            <a:lvl5pPr marL="2286000" lvl="4" indent="-355600" algn="l">
              <a:lnSpc>
                <a:spcPct val="9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15"/>
          <p:cNvSpPr txBox="1">
            <a:spLocks noGrp="1"/>
          </p:cNvSpPr>
          <p:nvPr>
            <p:ph type="body" idx="17"/>
          </p:nvPr>
        </p:nvSpPr>
        <p:spPr>
          <a:xfrm>
            <a:off x="6559499" y="4048248"/>
            <a:ext cx="4957763" cy="26828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solidFill>
                  <a:schemeClr val="lt1"/>
                </a:solidFill>
              </a:defRPr>
            </a:lvl1pPr>
            <a:lvl2pPr marL="914400" lvl="1" indent="-406400" algn="l">
              <a:lnSpc>
                <a:spcPct val="90000"/>
              </a:lnSpc>
              <a:spcBef>
                <a:spcPts val="500"/>
              </a:spcBef>
              <a:spcAft>
                <a:spcPts val="0"/>
              </a:spcAft>
              <a:buSzPts val="2800"/>
              <a:buChar char="•"/>
              <a:defRPr>
                <a:solidFill>
                  <a:schemeClr val="lt1"/>
                </a:solidFill>
              </a:defRPr>
            </a:lvl2pPr>
            <a:lvl3pPr marL="1371600" lvl="2" indent="-381000" algn="l">
              <a:lnSpc>
                <a:spcPct val="90000"/>
              </a:lnSpc>
              <a:spcBef>
                <a:spcPts val="500"/>
              </a:spcBef>
              <a:spcAft>
                <a:spcPts val="0"/>
              </a:spcAft>
              <a:buSzPts val="2400"/>
              <a:buChar char="•"/>
              <a:defRPr>
                <a:solidFill>
                  <a:schemeClr val="lt1"/>
                </a:solidFill>
              </a:defRPr>
            </a:lvl3pPr>
            <a:lvl4pPr marL="1828800" lvl="3" indent="-355600" algn="l">
              <a:lnSpc>
                <a:spcPct val="90000"/>
              </a:lnSpc>
              <a:spcBef>
                <a:spcPts val="500"/>
              </a:spcBef>
              <a:spcAft>
                <a:spcPts val="0"/>
              </a:spcAft>
              <a:buSzPts val="2000"/>
              <a:buChar char="•"/>
              <a:defRPr>
                <a:solidFill>
                  <a:schemeClr val="lt1"/>
                </a:solidFill>
              </a:defRPr>
            </a:lvl4pPr>
            <a:lvl5pPr marL="2286000" lvl="4" indent="-355600" algn="l">
              <a:lnSpc>
                <a:spcPct val="9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1" name="Google Shape;181;p15" descr="Fragezeichensymbol"/>
          <p:cNvSpPr/>
          <p:nvPr/>
        </p:nvSpPr>
        <p:spPr>
          <a:xfrm>
            <a:off x="11243645" y="2486630"/>
            <a:ext cx="533627" cy="720172"/>
          </a:xfrm>
          <a:custGeom>
            <a:avLst/>
            <a:gdLst/>
            <a:ahLst/>
            <a:cxnLst/>
            <a:rect l="l" t="t" r="r" b="b"/>
            <a:pathLst>
              <a:path w="1190" h="1606" extrusionOk="0">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rgbClr val="01275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82" name="Google Shape;182;p15" descr="Symbol für Puzzleteil"/>
          <p:cNvSpPr/>
          <p:nvPr/>
        </p:nvSpPr>
        <p:spPr>
          <a:xfrm rot="2700000">
            <a:off x="9057788" y="2456911"/>
            <a:ext cx="618906" cy="838665"/>
          </a:xfrm>
          <a:custGeom>
            <a:avLst/>
            <a:gdLst/>
            <a:ahLst/>
            <a:cxnLst/>
            <a:rect l="l" t="t" r="r" b="b"/>
            <a:pathLst>
              <a:path w="1912" h="2600" extrusionOk="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rgbClr val="1D06CA"/>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100"/>
              <a:buFont typeface="Arial"/>
              <a:buNone/>
            </a:pPr>
            <a:endParaRPr sz="1100" b="1" i="0" u="none" strike="noStrike" cap="none">
              <a:solidFill>
                <a:schemeClr val="dk1"/>
              </a:solidFill>
              <a:latin typeface="Arial"/>
              <a:ea typeface="Arial"/>
              <a:cs typeface="Arial"/>
              <a:sym typeface="Arial"/>
            </a:endParaRPr>
          </a:p>
        </p:txBody>
      </p:sp>
      <p:grpSp>
        <p:nvGrpSpPr>
          <p:cNvPr id="183" name="Google Shape;183;p15" descr="Diagrammsymbol"/>
          <p:cNvGrpSpPr/>
          <p:nvPr/>
        </p:nvGrpSpPr>
        <p:grpSpPr>
          <a:xfrm>
            <a:off x="6868293" y="2550009"/>
            <a:ext cx="714967" cy="609858"/>
            <a:chOff x="1490663" y="846138"/>
            <a:chExt cx="381000" cy="323850"/>
          </a:xfrm>
        </p:grpSpPr>
        <p:sp>
          <p:nvSpPr>
            <p:cNvPr id="184" name="Google Shape;184;p15"/>
            <p:cNvSpPr/>
            <p:nvPr/>
          </p:nvSpPr>
          <p:spPr>
            <a:xfrm>
              <a:off x="1490663" y="942975"/>
              <a:ext cx="381000" cy="227013"/>
            </a:xfrm>
            <a:custGeom>
              <a:avLst/>
              <a:gdLst/>
              <a:ahLst/>
              <a:cxnLst/>
              <a:rect l="l" t="t" r="r" b="b"/>
              <a:pathLst>
                <a:path w="721" h="429" extrusionOk="0">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sp>
          <p:nvSpPr>
            <p:cNvPr id="185" name="Google Shape;185;p15"/>
            <p:cNvSpPr/>
            <p:nvPr/>
          </p:nvSpPr>
          <p:spPr>
            <a:xfrm>
              <a:off x="1524000" y="1055688"/>
              <a:ext cx="69850" cy="103188"/>
            </a:xfrm>
            <a:prstGeom prst="rect">
              <a:avLst/>
            </a:prstGeom>
            <a:solidFill>
              <a:schemeClr val="accent6"/>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700"/>
                <a:buFont typeface="Arial"/>
                <a:buNone/>
              </a:pPr>
              <a:endParaRPr sz="700" b="1" i="0" u="none" strike="noStrike" cap="none">
                <a:solidFill>
                  <a:schemeClr val="dk1"/>
                </a:solidFill>
                <a:latin typeface="Arial"/>
                <a:ea typeface="Arial"/>
                <a:cs typeface="Arial"/>
                <a:sym typeface="Arial"/>
              </a:endParaRPr>
            </a:p>
          </p:txBody>
        </p:sp>
        <p:sp>
          <p:nvSpPr>
            <p:cNvPr id="186" name="Google Shape;186;p15"/>
            <p:cNvSpPr/>
            <p:nvPr/>
          </p:nvSpPr>
          <p:spPr>
            <a:xfrm>
              <a:off x="1612900" y="987425"/>
              <a:ext cx="69850" cy="171450"/>
            </a:xfrm>
            <a:prstGeom prst="rect">
              <a:avLst/>
            </a:prstGeom>
            <a:solidFill>
              <a:schemeClr val="accent6"/>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sp>
          <p:nvSpPr>
            <p:cNvPr id="187" name="Google Shape;187;p15"/>
            <p:cNvSpPr/>
            <p:nvPr/>
          </p:nvSpPr>
          <p:spPr>
            <a:xfrm>
              <a:off x="1701800" y="923925"/>
              <a:ext cx="69850" cy="234950"/>
            </a:xfrm>
            <a:prstGeom prst="rect">
              <a:avLst/>
            </a:prstGeom>
            <a:solidFill>
              <a:schemeClr val="accent6"/>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sp>
          <p:nvSpPr>
            <p:cNvPr id="188" name="Google Shape;188;p15"/>
            <p:cNvSpPr/>
            <p:nvPr/>
          </p:nvSpPr>
          <p:spPr>
            <a:xfrm>
              <a:off x="1790700" y="846138"/>
              <a:ext cx="69850" cy="312738"/>
            </a:xfrm>
            <a:prstGeom prst="rect">
              <a:avLst/>
            </a:prstGeom>
            <a:solidFill>
              <a:schemeClr val="accent6"/>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grpSp>
      <p:grpSp>
        <p:nvGrpSpPr>
          <p:cNvPr id="189" name="Google Shape;189;p15" descr="Glühbirnensymbol"/>
          <p:cNvGrpSpPr/>
          <p:nvPr/>
        </p:nvGrpSpPr>
        <p:grpSpPr>
          <a:xfrm>
            <a:off x="4877828" y="2465504"/>
            <a:ext cx="463383" cy="816853"/>
            <a:chOff x="5102225" y="1727200"/>
            <a:chExt cx="2289175" cy="4035425"/>
          </a:xfrm>
        </p:grpSpPr>
        <p:sp>
          <p:nvSpPr>
            <p:cNvPr id="190" name="Google Shape;190;p15"/>
            <p:cNvSpPr/>
            <p:nvPr/>
          </p:nvSpPr>
          <p:spPr>
            <a:xfrm>
              <a:off x="5689600" y="4699000"/>
              <a:ext cx="1101725" cy="1063625"/>
            </a:xfrm>
            <a:custGeom>
              <a:avLst/>
              <a:gdLst/>
              <a:ahLst/>
              <a:cxnLst/>
              <a:rect l="l" t="t" r="r" b="b"/>
              <a:pathLst>
                <a:path w="694" h="670" extrusionOk="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rgbClr val="A2A2A2"/>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800"/>
                <a:buFont typeface="Arial"/>
                <a:buNone/>
              </a:pPr>
              <a:endParaRPr sz="800" b="1" i="0" u="none" strike="noStrike" cap="none">
                <a:solidFill>
                  <a:schemeClr val="dk1"/>
                </a:solidFill>
                <a:latin typeface="Arial"/>
                <a:ea typeface="Arial"/>
                <a:cs typeface="Arial"/>
                <a:sym typeface="Arial"/>
              </a:endParaRPr>
            </a:p>
          </p:txBody>
        </p:sp>
        <p:sp>
          <p:nvSpPr>
            <p:cNvPr id="191" name="Google Shape;191;p15"/>
            <p:cNvSpPr/>
            <p:nvPr/>
          </p:nvSpPr>
          <p:spPr>
            <a:xfrm>
              <a:off x="5102225" y="1727200"/>
              <a:ext cx="2289175" cy="2886075"/>
            </a:xfrm>
            <a:custGeom>
              <a:avLst/>
              <a:gdLst/>
              <a:ahLst/>
              <a:cxnLst/>
              <a:rect l="l" t="t" r="r" b="b"/>
              <a:pathLst>
                <a:path w="1442" h="1818" extrusionOk="0">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rgbClr val="A2A2A2"/>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grpSp>
      <p:sp>
        <p:nvSpPr>
          <p:cNvPr id="192" name="Google Shape;192;p15" descr="Zahnradsymbol"/>
          <p:cNvSpPr/>
          <p:nvPr/>
        </p:nvSpPr>
        <p:spPr>
          <a:xfrm>
            <a:off x="2574221" y="2465504"/>
            <a:ext cx="828170" cy="813111"/>
          </a:xfrm>
          <a:custGeom>
            <a:avLst/>
            <a:gdLst/>
            <a:ahLst/>
            <a:cxnLst/>
            <a:rect l="l" t="t" r="r" b="b"/>
            <a:pathLst>
              <a:path w="3300" h="3240" extrusionOk="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rgbClr val="6C6C6C"/>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sp>
        <p:nvSpPr>
          <p:cNvPr id="193" name="Google Shape;193;p15" descr="Flussdiagrammsymbol"/>
          <p:cNvSpPr/>
          <p:nvPr/>
        </p:nvSpPr>
        <p:spPr>
          <a:xfrm>
            <a:off x="343930" y="2518662"/>
            <a:ext cx="941787" cy="597062"/>
          </a:xfrm>
          <a:custGeom>
            <a:avLst/>
            <a:gdLst/>
            <a:ahLst/>
            <a:cxnLst/>
            <a:rect l="l" t="t" r="r" b="b"/>
            <a:pathLst>
              <a:path w="3344" h="2120" extrusionOk="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rgbClr val="46641D"/>
          </a:solidFill>
          <a:ln>
            <a:noFill/>
          </a:ln>
        </p:spPr>
        <p:txBody>
          <a:bodyPr spcFirstLastPara="1" wrap="square" lIns="0" tIns="18275" rIns="0" bIns="18275" anchor="ctr" anchorCtr="1">
            <a:noAutofit/>
          </a:bodyPr>
          <a:lstStyle/>
          <a:p>
            <a:pPr marL="0" marR="0" lvl="0" indent="0" algn="ctr" rtl="0">
              <a:lnSpc>
                <a:spcPct val="85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Leer">
  <p:cSld name="2_Leer">
    <p:spTree>
      <p:nvGrpSpPr>
        <p:cNvPr id="1" name="Shape 194"/>
        <p:cNvGrpSpPr/>
        <p:nvPr/>
      </p:nvGrpSpPr>
      <p:grpSpPr>
        <a:xfrm>
          <a:off x="0" y="0"/>
          <a:ext cx="0" cy="0"/>
          <a:chOff x="0" y="0"/>
          <a:chExt cx="0" cy="0"/>
        </a:xfrm>
      </p:grpSpPr>
      <p:grpSp>
        <p:nvGrpSpPr>
          <p:cNvPr id="195" name="Google Shape;195;p16"/>
          <p:cNvGrpSpPr/>
          <p:nvPr/>
        </p:nvGrpSpPr>
        <p:grpSpPr>
          <a:xfrm>
            <a:off x="914401" y="381000"/>
            <a:ext cx="10286999" cy="5898494"/>
            <a:chOff x="914401" y="381000"/>
            <a:chExt cx="10286999" cy="5898494"/>
          </a:xfrm>
        </p:grpSpPr>
        <p:sp>
          <p:nvSpPr>
            <p:cNvPr id="196" name="Google Shape;196;p16"/>
            <p:cNvSpPr/>
            <p:nvPr/>
          </p:nvSpPr>
          <p:spPr>
            <a:xfrm>
              <a:off x="9779656" y="381000"/>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7" name="Google Shape;197;p16"/>
            <p:cNvSpPr/>
            <p:nvPr/>
          </p:nvSpPr>
          <p:spPr>
            <a:xfrm>
              <a:off x="6701157" y="381000"/>
              <a:ext cx="3200400" cy="1013737"/>
            </a:xfrm>
            <a:prstGeom prst="rect">
              <a:avLst/>
            </a:prstGeom>
            <a:solidFill>
              <a:srgbClr val="A2A2A2"/>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8" name="Google Shape;198;p16"/>
            <p:cNvSpPr/>
            <p:nvPr/>
          </p:nvSpPr>
          <p:spPr>
            <a:xfrm>
              <a:off x="3581400" y="381000"/>
              <a:ext cx="3200400" cy="1013737"/>
            </a:xfrm>
            <a:prstGeom prst="rect">
              <a:avLst/>
            </a:prstGeom>
            <a:solidFill>
              <a:srgbClr val="034EA8"/>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9" name="Google Shape;199;p16"/>
            <p:cNvSpPr/>
            <p:nvPr/>
          </p:nvSpPr>
          <p:spPr>
            <a:xfrm rot="10800000" flipH="1">
              <a:off x="9779656" y="1700886"/>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A5A5A5"/>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0" name="Google Shape;200;p16"/>
            <p:cNvSpPr/>
            <p:nvPr/>
          </p:nvSpPr>
          <p:spPr>
            <a:xfrm>
              <a:off x="7543800" y="2009108"/>
              <a:ext cx="2286000" cy="1013737"/>
            </a:xfrm>
            <a:prstGeom prst="rect">
              <a:avLst/>
            </a:prstGeom>
            <a:solidFill>
              <a:srgbClr val="8DC63F"/>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1" name="Google Shape;201;p16"/>
            <p:cNvSpPr/>
            <p:nvPr/>
          </p:nvSpPr>
          <p:spPr>
            <a:xfrm>
              <a:off x="4572000" y="2009108"/>
              <a:ext cx="2971800" cy="1013737"/>
            </a:xfrm>
            <a:prstGeom prst="rect">
              <a:avLst/>
            </a:prstGeom>
            <a:solidFill>
              <a:srgbClr val="034EA8"/>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2" name="Google Shape;202;p16"/>
            <p:cNvSpPr/>
            <p:nvPr/>
          </p:nvSpPr>
          <p:spPr>
            <a:xfrm>
              <a:off x="2286000" y="2009108"/>
              <a:ext cx="2286000" cy="1013737"/>
            </a:xfrm>
            <a:prstGeom prst="rect">
              <a:avLst/>
            </a:prstGeom>
            <a:solidFill>
              <a:srgbClr val="9499FE"/>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3" name="Google Shape;203;p16"/>
            <p:cNvSpPr/>
            <p:nvPr/>
          </p:nvSpPr>
          <p:spPr>
            <a:xfrm rot="10800000">
              <a:off x="914401" y="3328995"/>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A2A2A2"/>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4" name="Google Shape;204;p16"/>
            <p:cNvSpPr/>
            <p:nvPr/>
          </p:nvSpPr>
          <p:spPr>
            <a:xfrm flipH="1">
              <a:off x="914401" y="2009108"/>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5" name="Google Shape;205;p16"/>
            <p:cNvSpPr/>
            <p:nvPr/>
          </p:nvSpPr>
          <p:spPr>
            <a:xfrm>
              <a:off x="4572000" y="3637217"/>
              <a:ext cx="2971800" cy="1013737"/>
            </a:xfrm>
            <a:prstGeom prst="rect">
              <a:avLst/>
            </a:prstGeom>
            <a:solidFill>
              <a:srgbClr val="A5A5A5"/>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6" name="Google Shape;206;p16"/>
            <p:cNvSpPr/>
            <p:nvPr/>
          </p:nvSpPr>
          <p:spPr>
            <a:xfrm>
              <a:off x="2286000" y="3637217"/>
              <a:ext cx="2286000" cy="1013737"/>
            </a:xfrm>
            <a:prstGeom prst="rect">
              <a:avLst/>
            </a:prstGeom>
            <a:solidFill>
              <a:srgbClr val="8DC63F"/>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7" name="Google Shape;207;p16"/>
            <p:cNvSpPr/>
            <p:nvPr/>
          </p:nvSpPr>
          <p:spPr>
            <a:xfrm>
              <a:off x="7543800" y="3637217"/>
              <a:ext cx="2286000" cy="1013737"/>
            </a:xfrm>
            <a:prstGeom prst="rect">
              <a:avLst/>
            </a:prstGeom>
            <a:solidFill>
              <a:srgbClr val="9499FE"/>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8" name="Google Shape;208;p16"/>
            <p:cNvSpPr/>
            <p:nvPr/>
          </p:nvSpPr>
          <p:spPr>
            <a:xfrm>
              <a:off x="1001345" y="381000"/>
              <a:ext cx="2585088" cy="1014062"/>
            </a:xfrm>
            <a:custGeom>
              <a:avLst/>
              <a:gdLst/>
              <a:ahLst/>
              <a:cxnLst/>
              <a:rect l="l" t="t" r="r" b="b"/>
              <a:pathLst>
                <a:path w="9552" h="3748" extrusionOk="0">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rgbClr val="A5A5A5"/>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9" name="Google Shape;209;p16"/>
            <p:cNvSpPr/>
            <p:nvPr/>
          </p:nvSpPr>
          <p:spPr>
            <a:xfrm>
              <a:off x="9779656" y="3637423"/>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0" name="Google Shape;210;p16"/>
            <p:cNvSpPr/>
            <p:nvPr/>
          </p:nvSpPr>
          <p:spPr>
            <a:xfrm rot="10800000" flipH="1">
              <a:off x="9779656" y="4957309"/>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1" name="Google Shape;211;p16"/>
            <p:cNvSpPr/>
            <p:nvPr/>
          </p:nvSpPr>
          <p:spPr>
            <a:xfrm>
              <a:off x="6701157" y="5265531"/>
              <a:ext cx="3200400" cy="1013737"/>
            </a:xfrm>
            <a:prstGeom prst="rect">
              <a:avLst/>
            </a:prstGeom>
            <a:solidFill>
              <a:srgbClr val="034EA8"/>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2" name="Google Shape;212;p16"/>
            <p:cNvSpPr/>
            <p:nvPr/>
          </p:nvSpPr>
          <p:spPr>
            <a:xfrm>
              <a:off x="3581400" y="5265531"/>
              <a:ext cx="3200400" cy="1013737"/>
            </a:xfrm>
            <a:prstGeom prst="rect">
              <a:avLst/>
            </a:prstGeom>
            <a:solidFill>
              <a:srgbClr val="A2A2A2"/>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3" name="Google Shape;213;p16"/>
            <p:cNvSpPr/>
            <p:nvPr/>
          </p:nvSpPr>
          <p:spPr>
            <a:xfrm>
              <a:off x="1001345" y="5265325"/>
              <a:ext cx="2585088" cy="1014062"/>
            </a:xfrm>
            <a:custGeom>
              <a:avLst/>
              <a:gdLst/>
              <a:ahLst/>
              <a:cxnLst/>
              <a:rect l="l" t="t" r="r" b="b"/>
              <a:pathLst>
                <a:path w="9552" h="3748" extrusionOk="0">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rgbClr val="A5A5A5"/>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4" name="Google Shape;214;p16"/>
            <p:cNvSpPr/>
            <p:nvPr/>
          </p:nvSpPr>
          <p:spPr>
            <a:xfrm>
              <a:off x="6749285" y="381000"/>
              <a:ext cx="3200400" cy="1013737"/>
            </a:xfrm>
            <a:prstGeom prst="rect">
              <a:avLst/>
            </a:prstGeom>
            <a:solidFill>
              <a:srgbClr val="FFF200"/>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5" name="Google Shape;215;p16"/>
            <p:cNvSpPr/>
            <p:nvPr/>
          </p:nvSpPr>
          <p:spPr>
            <a:xfrm rot="10800000">
              <a:off x="962529" y="3328995"/>
              <a:ext cx="1421744" cy="1322185"/>
            </a:xfrm>
            <a:custGeom>
              <a:avLst/>
              <a:gdLst/>
              <a:ahLst/>
              <a:cxnLst/>
              <a:rect l="l" t="t" r="r" b="b"/>
              <a:pathLst>
                <a:path w="9167" h="8526" extrusionOk="0">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6" name="Google Shape;216;p16"/>
            <p:cNvSpPr/>
            <p:nvPr/>
          </p:nvSpPr>
          <p:spPr>
            <a:xfrm>
              <a:off x="3629528" y="5265531"/>
              <a:ext cx="3200400" cy="1013737"/>
            </a:xfrm>
            <a:prstGeom prst="rect">
              <a:avLst/>
            </a:prstGeom>
            <a:solidFill>
              <a:srgbClr val="FFF200"/>
            </a:solidFill>
            <a:ln w="1905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grpSp>
      <p:sp>
        <p:nvSpPr>
          <p:cNvPr id="217" name="Google Shape;217;p16"/>
          <p:cNvSpPr txBox="1">
            <a:spLocks noGrp="1"/>
          </p:cNvSpPr>
          <p:nvPr>
            <p:ph type="body" idx="1"/>
          </p:nvPr>
        </p:nvSpPr>
        <p:spPr>
          <a:xfrm>
            <a:off x="1977148" y="455678"/>
            <a:ext cx="1532496" cy="247222"/>
          </a:xfrm>
          <a:prstGeom prst="rect">
            <a:avLst/>
          </a:prstGeom>
          <a:noFill/>
          <a:ln>
            <a:noFill/>
          </a:ln>
        </p:spPr>
        <p:txBody>
          <a:bodyPr spcFirstLastPara="1" wrap="square" lIns="91425" tIns="45700" rIns="91425" bIns="45700" anchor="t" anchorCtr="0">
            <a:noAutofit/>
          </a:bodyPr>
          <a:lstStyle>
            <a:lvl1pPr marL="457200" lvl="0" indent="-228600" algn="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8" name="Google Shape;218;p16"/>
          <p:cNvSpPr txBox="1">
            <a:spLocks noGrp="1"/>
          </p:cNvSpPr>
          <p:nvPr>
            <p:ph type="body" idx="2"/>
          </p:nvPr>
        </p:nvSpPr>
        <p:spPr>
          <a:xfrm>
            <a:off x="1981200" y="703540"/>
            <a:ext cx="1528444"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9" name="Google Shape;219;p16"/>
          <p:cNvSpPr txBox="1">
            <a:spLocks noGrp="1"/>
          </p:cNvSpPr>
          <p:nvPr>
            <p:ph type="body" idx="3"/>
          </p:nvPr>
        </p:nvSpPr>
        <p:spPr>
          <a:xfrm>
            <a:off x="3787475" y="455678"/>
            <a:ext cx="2800166"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0" name="Google Shape;220;p16"/>
          <p:cNvSpPr txBox="1">
            <a:spLocks noGrp="1"/>
          </p:cNvSpPr>
          <p:nvPr>
            <p:ph type="body" idx="4"/>
          </p:nvPr>
        </p:nvSpPr>
        <p:spPr>
          <a:xfrm>
            <a:off x="3791527" y="703540"/>
            <a:ext cx="2800166"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1" name="Google Shape;221;p16"/>
          <p:cNvSpPr txBox="1">
            <a:spLocks noGrp="1"/>
          </p:cNvSpPr>
          <p:nvPr>
            <p:ph type="body" idx="5"/>
          </p:nvPr>
        </p:nvSpPr>
        <p:spPr>
          <a:xfrm>
            <a:off x="6937075" y="455678"/>
            <a:ext cx="2800166"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16"/>
          <p:cNvSpPr txBox="1">
            <a:spLocks noGrp="1"/>
          </p:cNvSpPr>
          <p:nvPr>
            <p:ph type="body" idx="6"/>
          </p:nvPr>
        </p:nvSpPr>
        <p:spPr>
          <a:xfrm>
            <a:off x="6941126" y="703540"/>
            <a:ext cx="2796115"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317500" algn="ctr">
              <a:lnSpc>
                <a:spcPct val="90000"/>
              </a:lnSpc>
              <a:spcBef>
                <a:spcPts val="1000"/>
              </a:spcBef>
              <a:spcAft>
                <a:spcPts val="0"/>
              </a:spcAft>
              <a:buSzPts val="1400"/>
              <a:buFont typeface="Arial"/>
              <a:buChar char="•"/>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3" name="Google Shape;223;p16"/>
          <p:cNvSpPr txBox="1">
            <a:spLocks noGrp="1"/>
          </p:cNvSpPr>
          <p:nvPr>
            <p:ph type="body" idx="7"/>
          </p:nvPr>
        </p:nvSpPr>
        <p:spPr>
          <a:xfrm>
            <a:off x="10014963" y="738933"/>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4" name="Google Shape;224;p16"/>
          <p:cNvSpPr txBox="1">
            <a:spLocks noGrp="1"/>
          </p:cNvSpPr>
          <p:nvPr>
            <p:ph type="body" idx="8"/>
          </p:nvPr>
        </p:nvSpPr>
        <p:spPr>
          <a:xfrm>
            <a:off x="10019015" y="986795"/>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5" name="Google Shape;225;p16"/>
          <p:cNvSpPr txBox="1">
            <a:spLocks noGrp="1"/>
          </p:cNvSpPr>
          <p:nvPr>
            <p:ph type="body" idx="9"/>
          </p:nvPr>
        </p:nvSpPr>
        <p:spPr>
          <a:xfrm>
            <a:off x="9979947" y="1782845"/>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6" name="Google Shape;226;p16"/>
          <p:cNvSpPr txBox="1">
            <a:spLocks noGrp="1"/>
          </p:cNvSpPr>
          <p:nvPr>
            <p:ph type="body" idx="13"/>
          </p:nvPr>
        </p:nvSpPr>
        <p:spPr>
          <a:xfrm>
            <a:off x="9983999" y="2030707"/>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7" name="Google Shape;227;p16"/>
          <p:cNvSpPr txBox="1">
            <a:spLocks noGrp="1"/>
          </p:cNvSpPr>
          <p:nvPr>
            <p:ph type="body" idx="14"/>
          </p:nvPr>
        </p:nvSpPr>
        <p:spPr>
          <a:xfrm>
            <a:off x="7616943" y="2078738"/>
            <a:ext cx="2112677"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16"/>
          <p:cNvSpPr txBox="1">
            <a:spLocks noGrp="1"/>
          </p:cNvSpPr>
          <p:nvPr>
            <p:ph type="body" idx="15"/>
          </p:nvPr>
        </p:nvSpPr>
        <p:spPr>
          <a:xfrm>
            <a:off x="7620000" y="2326600"/>
            <a:ext cx="2109621"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317500" algn="ctr">
              <a:lnSpc>
                <a:spcPct val="90000"/>
              </a:lnSpc>
              <a:spcBef>
                <a:spcPts val="1000"/>
              </a:spcBef>
              <a:spcAft>
                <a:spcPts val="0"/>
              </a:spcAft>
              <a:buSzPts val="1400"/>
              <a:buFont typeface="Arial"/>
              <a:buChar char="•"/>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9" name="Google Shape;229;p16"/>
          <p:cNvSpPr txBox="1">
            <a:spLocks noGrp="1"/>
          </p:cNvSpPr>
          <p:nvPr>
            <p:ph type="body" idx="16"/>
          </p:nvPr>
        </p:nvSpPr>
        <p:spPr>
          <a:xfrm>
            <a:off x="5067674" y="2078738"/>
            <a:ext cx="2337641"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16"/>
          <p:cNvSpPr txBox="1">
            <a:spLocks noGrp="1"/>
          </p:cNvSpPr>
          <p:nvPr>
            <p:ph type="body" idx="17"/>
          </p:nvPr>
        </p:nvSpPr>
        <p:spPr>
          <a:xfrm>
            <a:off x="5071726" y="2326600"/>
            <a:ext cx="2337641"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1" name="Google Shape;231;p16"/>
          <p:cNvSpPr txBox="1">
            <a:spLocks noGrp="1"/>
          </p:cNvSpPr>
          <p:nvPr>
            <p:ph type="body" idx="18"/>
          </p:nvPr>
        </p:nvSpPr>
        <p:spPr>
          <a:xfrm>
            <a:off x="2406244" y="2078738"/>
            <a:ext cx="2089536"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2" name="Google Shape;232;p16"/>
          <p:cNvSpPr txBox="1">
            <a:spLocks noGrp="1"/>
          </p:cNvSpPr>
          <p:nvPr>
            <p:ph type="body" idx="19"/>
          </p:nvPr>
        </p:nvSpPr>
        <p:spPr>
          <a:xfrm>
            <a:off x="2409287" y="2326600"/>
            <a:ext cx="208651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317500" algn="ctr">
              <a:lnSpc>
                <a:spcPct val="90000"/>
              </a:lnSpc>
              <a:spcBef>
                <a:spcPts val="1000"/>
              </a:spcBef>
              <a:spcAft>
                <a:spcPts val="0"/>
              </a:spcAft>
              <a:buSzPts val="1400"/>
              <a:buFont typeface="Arial"/>
              <a:buChar char="•"/>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3" name="Google Shape;233;p16"/>
          <p:cNvSpPr txBox="1">
            <a:spLocks noGrp="1"/>
          </p:cNvSpPr>
          <p:nvPr>
            <p:ph type="body" idx="20"/>
          </p:nvPr>
        </p:nvSpPr>
        <p:spPr>
          <a:xfrm>
            <a:off x="1178804" y="2294000"/>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4" name="Google Shape;234;p16"/>
          <p:cNvSpPr txBox="1">
            <a:spLocks noGrp="1"/>
          </p:cNvSpPr>
          <p:nvPr>
            <p:ph type="body" idx="21"/>
          </p:nvPr>
        </p:nvSpPr>
        <p:spPr>
          <a:xfrm>
            <a:off x="1182856" y="2541862"/>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5" name="Google Shape;235;p16"/>
          <p:cNvSpPr txBox="1">
            <a:spLocks noGrp="1"/>
          </p:cNvSpPr>
          <p:nvPr>
            <p:ph type="body" idx="22"/>
          </p:nvPr>
        </p:nvSpPr>
        <p:spPr>
          <a:xfrm>
            <a:off x="1140294" y="3440159"/>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6" name="Google Shape;236;p16"/>
          <p:cNvSpPr txBox="1">
            <a:spLocks noGrp="1"/>
          </p:cNvSpPr>
          <p:nvPr>
            <p:ph type="body" idx="23"/>
          </p:nvPr>
        </p:nvSpPr>
        <p:spPr>
          <a:xfrm>
            <a:off x="1144346" y="3688021"/>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7" name="Google Shape;237;p16"/>
          <p:cNvSpPr txBox="1">
            <a:spLocks noGrp="1"/>
          </p:cNvSpPr>
          <p:nvPr>
            <p:ph type="body" idx="24"/>
          </p:nvPr>
        </p:nvSpPr>
        <p:spPr>
          <a:xfrm>
            <a:off x="5071726" y="3709418"/>
            <a:ext cx="1870430"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8" name="Google Shape;238;p16"/>
          <p:cNvSpPr txBox="1">
            <a:spLocks noGrp="1"/>
          </p:cNvSpPr>
          <p:nvPr>
            <p:ph type="body" idx="25"/>
          </p:nvPr>
        </p:nvSpPr>
        <p:spPr>
          <a:xfrm>
            <a:off x="5075778" y="3957280"/>
            <a:ext cx="1870430"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9" name="Google Shape;239;p16"/>
          <p:cNvSpPr txBox="1">
            <a:spLocks noGrp="1"/>
          </p:cNvSpPr>
          <p:nvPr>
            <p:ph type="body" idx="26"/>
          </p:nvPr>
        </p:nvSpPr>
        <p:spPr>
          <a:xfrm>
            <a:off x="2412345" y="3709418"/>
            <a:ext cx="1998777"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0" name="Google Shape;240;p16"/>
          <p:cNvSpPr txBox="1">
            <a:spLocks noGrp="1"/>
          </p:cNvSpPr>
          <p:nvPr>
            <p:ph type="body" idx="27"/>
          </p:nvPr>
        </p:nvSpPr>
        <p:spPr>
          <a:xfrm>
            <a:off x="2416397" y="3957280"/>
            <a:ext cx="1998777"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1" name="Google Shape;241;p16"/>
          <p:cNvSpPr txBox="1">
            <a:spLocks noGrp="1"/>
          </p:cNvSpPr>
          <p:nvPr>
            <p:ph type="body" idx="28"/>
          </p:nvPr>
        </p:nvSpPr>
        <p:spPr>
          <a:xfrm>
            <a:off x="7647285" y="3709418"/>
            <a:ext cx="1998777"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2" name="Google Shape;242;p16"/>
          <p:cNvSpPr txBox="1">
            <a:spLocks noGrp="1"/>
          </p:cNvSpPr>
          <p:nvPr>
            <p:ph type="body" idx="29"/>
          </p:nvPr>
        </p:nvSpPr>
        <p:spPr>
          <a:xfrm>
            <a:off x="7651337" y="3957280"/>
            <a:ext cx="1998777"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3" name="Google Shape;243;p16"/>
          <p:cNvSpPr txBox="1">
            <a:spLocks noGrp="1"/>
          </p:cNvSpPr>
          <p:nvPr>
            <p:ph type="body" idx="30"/>
          </p:nvPr>
        </p:nvSpPr>
        <p:spPr>
          <a:xfrm>
            <a:off x="9983999" y="4015533"/>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4" name="Google Shape;244;p16"/>
          <p:cNvSpPr txBox="1">
            <a:spLocks noGrp="1"/>
          </p:cNvSpPr>
          <p:nvPr>
            <p:ph type="body" idx="31"/>
          </p:nvPr>
        </p:nvSpPr>
        <p:spPr>
          <a:xfrm>
            <a:off x="9988051" y="4263395"/>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5" name="Google Shape;245;p16"/>
          <p:cNvSpPr txBox="1">
            <a:spLocks noGrp="1"/>
          </p:cNvSpPr>
          <p:nvPr>
            <p:ph type="body" idx="32"/>
          </p:nvPr>
        </p:nvSpPr>
        <p:spPr>
          <a:xfrm>
            <a:off x="10009974" y="5052440"/>
            <a:ext cx="993833"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6" name="Google Shape;246;p16"/>
          <p:cNvSpPr txBox="1">
            <a:spLocks noGrp="1"/>
          </p:cNvSpPr>
          <p:nvPr>
            <p:ph type="body" idx="33"/>
          </p:nvPr>
        </p:nvSpPr>
        <p:spPr>
          <a:xfrm>
            <a:off x="10014026" y="5300302"/>
            <a:ext cx="993833"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7" name="Google Shape;247;p16"/>
          <p:cNvSpPr txBox="1">
            <a:spLocks noGrp="1"/>
          </p:cNvSpPr>
          <p:nvPr>
            <p:ph type="body" idx="34"/>
          </p:nvPr>
        </p:nvSpPr>
        <p:spPr>
          <a:xfrm>
            <a:off x="3790015" y="5340098"/>
            <a:ext cx="2800166"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8" name="Google Shape;248;p16"/>
          <p:cNvSpPr txBox="1">
            <a:spLocks noGrp="1"/>
          </p:cNvSpPr>
          <p:nvPr>
            <p:ph type="body" idx="35"/>
          </p:nvPr>
        </p:nvSpPr>
        <p:spPr>
          <a:xfrm>
            <a:off x="3794066" y="5587960"/>
            <a:ext cx="2796115"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317500" algn="ctr">
              <a:lnSpc>
                <a:spcPct val="90000"/>
              </a:lnSpc>
              <a:spcBef>
                <a:spcPts val="1000"/>
              </a:spcBef>
              <a:spcAft>
                <a:spcPts val="0"/>
              </a:spcAft>
              <a:buSzPts val="1400"/>
              <a:buFont typeface="Arial"/>
              <a:buChar char="•"/>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16"/>
          <p:cNvSpPr txBox="1">
            <a:spLocks noGrp="1"/>
          </p:cNvSpPr>
          <p:nvPr>
            <p:ph type="body" idx="36"/>
          </p:nvPr>
        </p:nvSpPr>
        <p:spPr>
          <a:xfrm>
            <a:off x="6942155" y="5340098"/>
            <a:ext cx="2800166" cy="247222"/>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0" name="Google Shape;250;p16"/>
          <p:cNvSpPr txBox="1">
            <a:spLocks noGrp="1"/>
          </p:cNvSpPr>
          <p:nvPr>
            <p:ph type="body" idx="37"/>
          </p:nvPr>
        </p:nvSpPr>
        <p:spPr>
          <a:xfrm>
            <a:off x="6946207" y="5587960"/>
            <a:ext cx="2800166"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1" name="Google Shape;251;p16"/>
          <p:cNvSpPr txBox="1">
            <a:spLocks noGrp="1"/>
          </p:cNvSpPr>
          <p:nvPr>
            <p:ph type="body" idx="38"/>
          </p:nvPr>
        </p:nvSpPr>
        <p:spPr>
          <a:xfrm>
            <a:off x="1977148" y="5340098"/>
            <a:ext cx="1532496" cy="247222"/>
          </a:xfrm>
          <a:prstGeom prst="rect">
            <a:avLst/>
          </a:prstGeom>
          <a:noFill/>
          <a:ln>
            <a:noFill/>
          </a:ln>
        </p:spPr>
        <p:txBody>
          <a:bodyPr spcFirstLastPara="1" wrap="square" lIns="91425" tIns="45700" rIns="91425" bIns="45700" anchor="t" anchorCtr="0">
            <a:noAutofit/>
          </a:bodyPr>
          <a:lstStyle>
            <a:lvl1pPr marL="457200" lvl="0" indent="-228600" algn="r">
              <a:lnSpc>
                <a:spcPct val="90000"/>
              </a:lnSpc>
              <a:spcBef>
                <a:spcPts val="1000"/>
              </a:spcBef>
              <a:spcAft>
                <a:spcPts val="0"/>
              </a:spcAft>
              <a:buSzPts val="1800"/>
              <a:buNone/>
              <a:defRPr sz="1800" b="0" cap="none">
                <a:solidFill>
                  <a:schemeClr val="lt1"/>
                </a:solidFill>
                <a:latin typeface="Arial"/>
                <a:ea typeface="Arial"/>
                <a:cs typeface="Arial"/>
                <a:sym typeface="Arial"/>
              </a:defRPr>
            </a:lvl1pPr>
            <a:lvl2pPr marL="914400" lvl="1" indent="-228600" algn="l">
              <a:lnSpc>
                <a:spcPct val="90000"/>
              </a:lnSpc>
              <a:spcBef>
                <a:spcPts val="500"/>
              </a:spcBef>
              <a:spcAft>
                <a:spcPts val="0"/>
              </a:spcAft>
              <a:buSzPts val="2800"/>
              <a:buNone/>
              <a:defRPr/>
            </a:lvl2pPr>
            <a:lvl3pPr marL="1371600" lvl="2" indent="-228600" algn="l">
              <a:lnSpc>
                <a:spcPct val="90000"/>
              </a:lnSpc>
              <a:spcBef>
                <a:spcPts val="500"/>
              </a:spcBef>
              <a:spcAft>
                <a:spcPts val="0"/>
              </a:spcAft>
              <a:buSzPts val="2400"/>
              <a:buNone/>
              <a:defRPr/>
            </a:lvl3pPr>
            <a:lvl4pPr marL="1828800" lvl="3" indent="-228600" algn="l">
              <a:lnSpc>
                <a:spcPct val="90000"/>
              </a:lnSpc>
              <a:spcBef>
                <a:spcPts val="500"/>
              </a:spcBef>
              <a:spcAft>
                <a:spcPts val="0"/>
              </a:spcAft>
              <a:buSzPts val="2000"/>
              <a:buNone/>
              <a:defRPr/>
            </a:lvl4pPr>
            <a:lvl5pPr marL="2286000" lvl="4" indent="-228600" algn="l">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2" name="Google Shape;252;p16"/>
          <p:cNvSpPr txBox="1">
            <a:spLocks noGrp="1"/>
          </p:cNvSpPr>
          <p:nvPr>
            <p:ph type="body" idx="39"/>
          </p:nvPr>
        </p:nvSpPr>
        <p:spPr>
          <a:xfrm>
            <a:off x="1981200" y="5587960"/>
            <a:ext cx="1528444" cy="613405"/>
          </a:xfrm>
          <a:prstGeom prst="rect">
            <a:avLst/>
          </a:prstGeom>
          <a:noFill/>
          <a:ln>
            <a:noFill/>
          </a:ln>
          <a:effectLst>
            <a:outerShdw blurRad="63500" dist="38100" dir="2700000" algn="tl" rotWithShape="0">
              <a:srgbClr val="000000">
                <a:alpha val="49411"/>
              </a:srgbClr>
            </a:outerShdw>
          </a:effectLst>
        </p:spPr>
        <p:txBody>
          <a:bodyPr spcFirstLastPara="1" wrap="square" lIns="91425" tIns="45700" rIns="91425" bIns="45700" anchor="t" anchorCtr="0">
            <a:noAutofit/>
          </a:bodyPr>
          <a:lstStyle>
            <a:lvl1pPr marL="457200" lvl="0" indent="-228600" algn="r">
              <a:lnSpc>
                <a:spcPct val="90000"/>
              </a:lnSpc>
              <a:spcBef>
                <a:spcPts val="1000"/>
              </a:spcBef>
              <a:spcAft>
                <a:spcPts val="0"/>
              </a:spcAft>
              <a:buSzPts val="1400"/>
              <a:buNone/>
              <a:defRPr sz="14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400"/>
              <a:buNone/>
              <a:defRPr sz="1400"/>
            </a:lvl3pPr>
            <a:lvl4pPr marL="1828800" lvl="3" indent="-228600" algn="l">
              <a:lnSpc>
                <a:spcPct val="90000"/>
              </a:lnSpc>
              <a:spcBef>
                <a:spcPts val="500"/>
              </a:spcBef>
              <a:spcAft>
                <a:spcPts val="0"/>
              </a:spcAft>
              <a:buSzPts val="1400"/>
              <a:buNone/>
              <a:defRPr sz="1400"/>
            </a:lvl4pPr>
            <a:lvl5pPr marL="2286000" lvl="4" indent="-228600" algn="l">
              <a:lnSpc>
                <a:spcPct val="90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Leer">
  <p:cSld name="3_Leer">
    <p:spTree>
      <p:nvGrpSpPr>
        <p:cNvPr id="1" name="Shape 253"/>
        <p:cNvGrpSpPr/>
        <p:nvPr/>
      </p:nvGrpSpPr>
      <p:grpSpPr>
        <a:xfrm>
          <a:off x="0" y="0"/>
          <a:ext cx="0" cy="0"/>
          <a:chOff x="0" y="0"/>
          <a:chExt cx="0" cy="0"/>
        </a:xfrm>
      </p:grpSpPr>
      <p:sp>
        <p:nvSpPr>
          <p:cNvPr id="254" name="Google Shape;254;p17"/>
          <p:cNvSpPr/>
          <p:nvPr/>
        </p:nvSpPr>
        <p:spPr>
          <a:xfrm>
            <a:off x="0" y="5867400"/>
            <a:ext cx="12192000" cy="571500"/>
          </a:xfrm>
          <a:prstGeom prst="rect">
            <a:avLst/>
          </a:prstGeom>
          <a:gradFill>
            <a:gsLst>
              <a:gs pos="0">
                <a:srgbClr val="D8D8D8"/>
              </a:gs>
              <a:gs pos="100000">
                <a:schemeClr val="lt1"/>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255" name="Google Shape;255;p17"/>
          <p:cNvCxnSpPr/>
          <p:nvPr/>
        </p:nvCxnSpPr>
        <p:spPr>
          <a:xfrm>
            <a:off x="6096000" y="3124200"/>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cxnSp>
        <p:nvCxnSpPr>
          <p:cNvPr id="256" name="Google Shape;256;p17"/>
          <p:cNvCxnSpPr/>
          <p:nvPr/>
        </p:nvCxnSpPr>
        <p:spPr>
          <a:xfrm>
            <a:off x="6096000" y="3124200"/>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cxnSp>
        <p:nvCxnSpPr>
          <p:cNvPr id="257" name="Google Shape;257;p17"/>
          <p:cNvCxnSpPr/>
          <p:nvPr/>
        </p:nvCxnSpPr>
        <p:spPr>
          <a:xfrm>
            <a:off x="6096000" y="3124200"/>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sp>
        <p:nvSpPr>
          <p:cNvPr id="258" name="Google Shape;258;p17"/>
          <p:cNvSpPr/>
          <p:nvPr/>
        </p:nvSpPr>
        <p:spPr>
          <a:xfrm>
            <a:off x="5088720" y="843566"/>
            <a:ext cx="1007280" cy="2280634"/>
          </a:xfrm>
          <a:custGeom>
            <a:avLst/>
            <a:gdLst/>
            <a:ahLst/>
            <a:cxnLst/>
            <a:rect l="l" t="t" r="r" b="b"/>
            <a:pathLst>
              <a:path w="954" h="2160" extrusionOk="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59" name="Google Shape;259;p17"/>
          <p:cNvSpPr/>
          <p:nvPr/>
        </p:nvSpPr>
        <p:spPr>
          <a:xfrm>
            <a:off x="4156406" y="1714642"/>
            <a:ext cx="1939595" cy="1409559"/>
          </a:xfrm>
          <a:custGeom>
            <a:avLst/>
            <a:gdLst/>
            <a:ahLst/>
            <a:cxnLst/>
            <a:rect l="l" t="t" r="r" b="b"/>
            <a:pathLst>
              <a:path w="1837" h="1335" extrusionOk="0">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0" name="Google Shape;260;p17"/>
          <p:cNvSpPr/>
          <p:nvPr/>
        </p:nvSpPr>
        <p:spPr>
          <a:xfrm>
            <a:off x="3697111" y="2596275"/>
            <a:ext cx="2398889" cy="1057961"/>
          </a:xfrm>
          <a:custGeom>
            <a:avLst/>
            <a:gdLst/>
            <a:ahLst/>
            <a:cxnLst/>
            <a:rect l="l" t="t" r="r" b="b"/>
            <a:pathLst>
              <a:path w="2272" h="1002" extrusionOk="0">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1" name="Google Shape;261;p17"/>
          <p:cNvSpPr/>
          <p:nvPr/>
        </p:nvSpPr>
        <p:spPr>
          <a:xfrm>
            <a:off x="4156406" y="3124200"/>
            <a:ext cx="1939595" cy="1409559"/>
          </a:xfrm>
          <a:custGeom>
            <a:avLst/>
            <a:gdLst/>
            <a:ahLst/>
            <a:cxnLst/>
            <a:rect l="l" t="t" r="r" b="b"/>
            <a:pathLst>
              <a:path w="1837" h="1335" extrusionOk="0">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2" name="Google Shape;262;p17"/>
          <p:cNvSpPr/>
          <p:nvPr/>
        </p:nvSpPr>
        <p:spPr>
          <a:xfrm>
            <a:off x="5088720" y="3124200"/>
            <a:ext cx="1007280" cy="2280634"/>
          </a:xfrm>
          <a:custGeom>
            <a:avLst/>
            <a:gdLst/>
            <a:ahLst/>
            <a:cxnLst/>
            <a:rect l="l" t="t" r="r" b="b"/>
            <a:pathLst>
              <a:path w="954" h="2160" extrusionOk="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3" name="Google Shape;263;p17"/>
          <p:cNvSpPr/>
          <p:nvPr/>
        </p:nvSpPr>
        <p:spPr>
          <a:xfrm>
            <a:off x="6096000" y="3124200"/>
            <a:ext cx="1007280" cy="2280634"/>
          </a:xfrm>
          <a:custGeom>
            <a:avLst/>
            <a:gdLst/>
            <a:ahLst/>
            <a:cxnLst/>
            <a:rect l="l" t="t" r="r" b="b"/>
            <a:pathLst>
              <a:path w="954" h="2160" extrusionOk="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4" name="Google Shape;264;p17"/>
          <p:cNvSpPr/>
          <p:nvPr/>
        </p:nvSpPr>
        <p:spPr>
          <a:xfrm>
            <a:off x="6096000" y="3124200"/>
            <a:ext cx="1939595" cy="1409559"/>
          </a:xfrm>
          <a:custGeom>
            <a:avLst/>
            <a:gdLst/>
            <a:ahLst/>
            <a:cxnLst/>
            <a:rect l="l" t="t" r="r" b="b"/>
            <a:pathLst>
              <a:path w="1837" h="1335" extrusionOk="0">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5" name="Google Shape;265;p17"/>
          <p:cNvSpPr/>
          <p:nvPr/>
        </p:nvSpPr>
        <p:spPr>
          <a:xfrm>
            <a:off x="6096000" y="2596275"/>
            <a:ext cx="2398889" cy="1057961"/>
          </a:xfrm>
          <a:custGeom>
            <a:avLst/>
            <a:gdLst/>
            <a:ahLst/>
            <a:cxnLst/>
            <a:rect l="l" t="t" r="r" b="b"/>
            <a:pathLst>
              <a:path w="2272" h="1002" extrusionOk="0">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rgbClr val="BFBFBF"/>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6" name="Google Shape;266;p17"/>
          <p:cNvSpPr/>
          <p:nvPr/>
        </p:nvSpPr>
        <p:spPr>
          <a:xfrm>
            <a:off x="6096000" y="1714642"/>
            <a:ext cx="1939595" cy="1409559"/>
          </a:xfrm>
          <a:custGeom>
            <a:avLst/>
            <a:gdLst/>
            <a:ahLst/>
            <a:cxnLst/>
            <a:rect l="l" t="t" r="r" b="b"/>
            <a:pathLst>
              <a:path w="1837" h="1335" extrusionOk="0">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rgbClr val="BFBFBF"/>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sp>
        <p:nvSpPr>
          <p:cNvPr id="267" name="Google Shape;267;p17"/>
          <p:cNvSpPr/>
          <p:nvPr/>
        </p:nvSpPr>
        <p:spPr>
          <a:xfrm>
            <a:off x="6096000" y="843566"/>
            <a:ext cx="1007280" cy="2280634"/>
          </a:xfrm>
          <a:custGeom>
            <a:avLst/>
            <a:gdLst/>
            <a:ahLst/>
            <a:cxnLst/>
            <a:rect l="l" t="t" r="r" b="b"/>
            <a:pathLst>
              <a:path w="954" h="2160" extrusionOk="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solidFill>
              <a:srgbClr val="FFFEFB"/>
            </a:solidFill>
            <a:prstDash val="solid"/>
            <a:miter lim="800000"/>
            <a:headEnd type="none" w="sm" len="sm"/>
            <a:tailEnd type="none" w="sm" len="sm"/>
          </a:ln>
        </p:spPr>
        <p:txBody>
          <a:bodyPr spcFirstLastPara="1" wrap="square" lIns="18275" tIns="18275" rIns="18275" bIns="18275" anchor="ctr" anchorCtr="1">
            <a:noAutofit/>
          </a:bodyPr>
          <a:lstStyle/>
          <a:p>
            <a:pPr marL="0" marR="0" lvl="0" indent="0" algn="ctr" rtl="0">
              <a:lnSpc>
                <a:spcPct val="85000"/>
              </a:lnSpc>
              <a:spcBef>
                <a:spcPts val="0"/>
              </a:spcBef>
              <a:spcAft>
                <a:spcPts val="0"/>
              </a:spcAft>
              <a:buClr>
                <a:srgbClr val="000000"/>
              </a:buClr>
              <a:buSzPts val="1600"/>
              <a:buFont typeface="Arial"/>
              <a:buNone/>
            </a:pPr>
            <a:endParaRPr sz="1600" b="0" i="0" u="none" strike="noStrike" cap="none">
              <a:solidFill>
                <a:srgbClr val="FFFFFF"/>
              </a:solidFill>
              <a:latin typeface="Arial Narrow"/>
              <a:ea typeface="Arial Narrow"/>
              <a:cs typeface="Arial Narrow"/>
              <a:sym typeface="Arial Narrow"/>
            </a:endParaRPr>
          </a:p>
        </p:txBody>
      </p:sp>
      <p:cxnSp>
        <p:nvCxnSpPr>
          <p:cNvPr id="268" name="Google Shape;268;p17"/>
          <p:cNvCxnSpPr/>
          <p:nvPr/>
        </p:nvCxnSpPr>
        <p:spPr>
          <a:xfrm>
            <a:off x="6095787" y="3124589"/>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cxnSp>
        <p:nvCxnSpPr>
          <p:cNvPr id="269" name="Google Shape;269;p17"/>
          <p:cNvCxnSpPr/>
          <p:nvPr/>
        </p:nvCxnSpPr>
        <p:spPr>
          <a:xfrm>
            <a:off x="6096403" y="3125097"/>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cxnSp>
        <p:nvCxnSpPr>
          <p:cNvPr id="270" name="Google Shape;270;p17"/>
          <p:cNvCxnSpPr/>
          <p:nvPr/>
        </p:nvCxnSpPr>
        <p:spPr>
          <a:xfrm>
            <a:off x="6095880" y="3124705"/>
            <a:ext cx="1056" cy="1056"/>
          </a:xfrm>
          <a:prstGeom prst="straightConnector1">
            <a:avLst/>
          </a:prstGeom>
          <a:gradFill>
            <a:gsLst>
              <a:gs pos="0">
                <a:srgbClr val="A33537"/>
              </a:gs>
              <a:gs pos="100000">
                <a:srgbClr val="8F2527"/>
              </a:gs>
            </a:gsLst>
            <a:lin ang="5400000" scaled="0"/>
          </a:gradFill>
          <a:ln w="28575" cap="flat" cmpd="sng">
            <a:solidFill>
              <a:srgbClr val="FFFEFB"/>
            </a:solidFill>
            <a:prstDash val="solid"/>
            <a:miter lim="800000"/>
            <a:headEnd type="none" w="sm" len="sm"/>
            <a:tailEnd type="none" w="sm" len="sm"/>
          </a:ln>
        </p:spPr>
      </p:cxnSp>
      <p:sp>
        <p:nvSpPr>
          <p:cNvPr id="271" name="Google Shape;271;p17"/>
          <p:cNvSpPr txBox="1">
            <a:spLocks noGrp="1"/>
          </p:cNvSpPr>
          <p:nvPr>
            <p:ph type="body" idx="1"/>
          </p:nvPr>
        </p:nvSpPr>
        <p:spPr>
          <a:xfrm>
            <a:off x="8458200" y="2819400"/>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2" name="Google Shape;272;p17"/>
          <p:cNvSpPr txBox="1">
            <a:spLocks noGrp="1"/>
          </p:cNvSpPr>
          <p:nvPr>
            <p:ph type="body" idx="2"/>
          </p:nvPr>
        </p:nvSpPr>
        <p:spPr>
          <a:xfrm>
            <a:off x="8458376" y="3162837"/>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3" name="Google Shape;273;p17"/>
          <p:cNvSpPr txBox="1">
            <a:spLocks noGrp="1"/>
          </p:cNvSpPr>
          <p:nvPr>
            <p:ph type="body" idx="3"/>
          </p:nvPr>
        </p:nvSpPr>
        <p:spPr>
          <a:xfrm>
            <a:off x="8077200" y="1371600"/>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4" name="Google Shape;274;p17"/>
          <p:cNvSpPr txBox="1">
            <a:spLocks noGrp="1"/>
          </p:cNvSpPr>
          <p:nvPr>
            <p:ph type="body" idx="4"/>
          </p:nvPr>
        </p:nvSpPr>
        <p:spPr>
          <a:xfrm>
            <a:off x="8077376" y="1715037"/>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5" name="Google Shape;275;p17"/>
          <p:cNvSpPr txBox="1">
            <a:spLocks noGrp="1"/>
          </p:cNvSpPr>
          <p:nvPr>
            <p:ph type="body" idx="5"/>
          </p:nvPr>
        </p:nvSpPr>
        <p:spPr>
          <a:xfrm>
            <a:off x="8153048" y="4231464"/>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17"/>
          <p:cNvSpPr txBox="1">
            <a:spLocks noGrp="1"/>
          </p:cNvSpPr>
          <p:nvPr>
            <p:ph type="body" idx="6"/>
          </p:nvPr>
        </p:nvSpPr>
        <p:spPr>
          <a:xfrm>
            <a:off x="8153224" y="4574901"/>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7" name="Google Shape;277;p17"/>
          <p:cNvSpPr txBox="1">
            <a:spLocks noGrp="1"/>
          </p:cNvSpPr>
          <p:nvPr>
            <p:ph type="body" idx="7"/>
          </p:nvPr>
        </p:nvSpPr>
        <p:spPr>
          <a:xfrm>
            <a:off x="6629400" y="5355688"/>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8" name="Google Shape;278;p17"/>
          <p:cNvSpPr txBox="1">
            <a:spLocks noGrp="1"/>
          </p:cNvSpPr>
          <p:nvPr>
            <p:ph type="body" idx="8"/>
          </p:nvPr>
        </p:nvSpPr>
        <p:spPr>
          <a:xfrm>
            <a:off x="6629576" y="5699125"/>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9" name="Google Shape;279;p17"/>
          <p:cNvSpPr txBox="1">
            <a:spLocks noGrp="1"/>
          </p:cNvSpPr>
          <p:nvPr>
            <p:ph type="body" idx="9"/>
          </p:nvPr>
        </p:nvSpPr>
        <p:spPr>
          <a:xfrm>
            <a:off x="3276600" y="5355688"/>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0" name="Google Shape;280;p17"/>
          <p:cNvSpPr txBox="1">
            <a:spLocks noGrp="1"/>
          </p:cNvSpPr>
          <p:nvPr>
            <p:ph type="body" idx="13"/>
          </p:nvPr>
        </p:nvSpPr>
        <p:spPr>
          <a:xfrm>
            <a:off x="3276776" y="5699125"/>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1" name="Google Shape;281;p17"/>
          <p:cNvSpPr txBox="1">
            <a:spLocks noGrp="1"/>
          </p:cNvSpPr>
          <p:nvPr>
            <p:ph type="body" idx="14"/>
          </p:nvPr>
        </p:nvSpPr>
        <p:spPr>
          <a:xfrm>
            <a:off x="1752600" y="4267200"/>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2" name="Google Shape;282;p17"/>
          <p:cNvSpPr txBox="1">
            <a:spLocks noGrp="1"/>
          </p:cNvSpPr>
          <p:nvPr>
            <p:ph type="body" idx="15"/>
          </p:nvPr>
        </p:nvSpPr>
        <p:spPr>
          <a:xfrm>
            <a:off x="1752776" y="4610637"/>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3" name="Google Shape;283;p17"/>
          <p:cNvSpPr txBox="1">
            <a:spLocks noGrp="1"/>
          </p:cNvSpPr>
          <p:nvPr>
            <p:ph type="body" idx="16"/>
          </p:nvPr>
        </p:nvSpPr>
        <p:spPr>
          <a:xfrm>
            <a:off x="1295400" y="2819400"/>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4" name="Google Shape;284;p17"/>
          <p:cNvSpPr txBox="1">
            <a:spLocks noGrp="1"/>
          </p:cNvSpPr>
          <p:nvPr>
            <p:ph type="body" idx="17"/>
          </p:nvPr>
        </p:nvSpPr>
        <p:spPr>
          <a:xfrm>
            <a:off x="1295576" y="3162837"/>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5" name="Google Shape;285;p17"/>
          <p:cNvSpPr txBox="1">
            <a:spLocks noGrp="1"/>
          </p:cNvSpPr>
          <p:nvPr>
            <p:ph type="body" idx="18"/>
          </p:nvPr>
        </p:nvSpPr>
        <p:spPr>
          <a:xfrm>
            <a:off x="1676400" y="1393288"/>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6" name="Google Shape;286;p17"/>
          <p:cNvSpPr txBox="1">
            <a:spLocks noGrp="1"/>
          </p:cNvSpPr>
          <p:nvPr>
            <p:ph type="body" idx="19"/>
          </p:nvPr>
        </p:nvSpPr>
        <p:spPr>
          <a:xfrm>
            <a:off x="1676576" y="1736725"/>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7" name="Google Shape;287;p17"/>
          <p:cNvSpPr txBox="1">
            <a:spLocks noGrp="1"/>
          </p:cNvSpPr>
          <p:nvPr>
            <p:ph type="body" idx="20"/>
          </p:nvPr>
        </p:nvSpPr>
        <p:spPr>
          <a:xfrm>
            <a:off x="6629400" y="326488"/>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7"/>
          <p:cNvSpPr txBox="1">
            <a:spLocks noGrp="1"/>
          </p:cNvSpPr>
          <p:nvPr>
            <p:ph type="body" idx="21"/>
          </p:nvPr>
        </p:nvSpPr>
        <p:spPr>
          <a:xfrm>
            <a:off x="6629576" y="669925"/>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9" name="Google Shape;289;p17"/>
          <p:cNvSpPr txBox="1">
            <a:spLocks noGrp="1"/>
          </p:cNvSpPr>
          <p:nvPr>
            <p:ph type="body" idx="22"/>
          </p:nvPr>
        </p:nvSpPr>
        <p:spPr>
          <a:xfrm>
            <a:off x="3276600" y="326488"/>
            <a:ext cx="2362376" cy="3206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0" name="Google Shape;290;p17"/>
          <p:cNvSpPr txBox="1">
            <a:spLocks noGrp="1"/>
          </p:cNvSpPr>
          <p:nvPr>
            <p:ph type="body" idx="23"/>
          </p:nvPr>
        </p:nvSpPr>
        <p:spPr>
          <a:xfrm>
            <a:off x="3276776" y="669925"/>
            <a:ext cx="2362376" cy="244475"/>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1600"/>
              <a:buNone/>
              <a:defRPr sz="1600">
                <a:solidFill>
                  <a:srgbClr val="7F7F7F"/>
                </a:solidFill>
                <a:latin typeface="Arial"/>
                <a:ea typeface="Arial"/>
                <a:cs typeface="Arial"/>
                <a:sym typeface="Arial"/>
              </a:defRPr>
            </a:lvl1pPr>
            <a:lvl2pPr marL="914400" lvl="1" indent="-228600" algn="ctr">
              <a:lnSpc>
                <a:spcPct val="90000"/>
              </a:lnSpc>
              <a:spcBef>
                <a:spcPts val="500"/>
              </a:spcBef>
              <a:spcAft>
                <a:spcPts val="0"/>
              </a:spcAft>
              <a:buSzPts val="2800"/>
              <a:buNone/>
              <a:defRPr/>
            </a:lvl2pPr>
            <a:lvl3pPr marL="1371600" lvl="2" indent="-228600" algn="ctr">
              <a:lnSpc>
                <a:spcPct val="90000"/>
              </a:lnSpc>
              <a:spcBef>
                <a:spcPts val="500"/>
              </a:spcBef>
              <a:spcAft>
                <a:spcPts val="0"/>
              </a:spcAft>
              <a:buSzPts val="2400"/>
              <a:buNone/>
              <a:defRPr/>
            </a:lvl3pPr>
            <a:lvl4pPr marL="1828800" lvl="3" indent="-228600" algn="ctr">
              <a:lnSpc>
                <a:spcPct val="90000"/>
              </a:lnSpc>
              <a:spcBef>
                <a:spcPts val="500"/>
              </a:spcBef>
              <a:spcAft>
                <a:spcPts val="0"/>
              </a:spcAft>
              <a:buSzPts val="2000"/>
              <a:buNone/>
              <a:defRPr/>
            </a:lvl4pPr>
            <a:lvl5pPr marL="2286000" lvl="4" indent="-228600" algn="ctr">
              <a:lnSpc>
                <a:spcPct val="90000"/>
              </a:lnSpc>
              <a:spcBef>
                <a:spcPts val="500"/>
              </a:spcBef>
              <a:spcAft>
                <a:spcPts val="0"/>
              </a:spcAft>
              <a:buSzPts val="20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1" name="Google Shape;291;p17"/>
          <p:cNvSpPr txBox="1">
            <a:spLocks noGrp="1"/>
          </p:cNvSpPr>
          <p:nvPr>
            <p:ph type="title"/>
          </p:nvPr>
        </p:nvSpPr>
        <p:spPr>
          <a:xfrm>
            <a:off x="139964" y="173889"/>
            <a:ext cx="2819224" cy="96451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34EA8"/>
              </a:buClr>
              <a:buSzPts val="4000"/>
              <a:buFont typeface="Arial"/>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7_Benutzerdefiniertes Layout">
  <p:cSld name="7_Benutzerdefiniertes Layout">
    <p:spTree>
      <p:nvGrpSpPr>
        <p:cNvPr id="1" name="Shape 292"/>
        <p:cNvGrpSpPr/>
        <p:nvPr/>
      </p:nvGrpSpPr>
      <p:grpSpPr>
        <a:xfrm>
          <a:off x="0" y="0"/>
          <a:ext cx="0" cy="0"/>
          <a:chOff x="0" y="0"/>
          <a:chExt cx="0" cy="0"/>
        </a:xfrm>
      </p:grpSpPr>
      <p:sp>
        <p:nvSpPr>
          <p:cNvPr id="293" name="Google Shape;293;p18"/>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7F9EDB28-4287-45F2-B0C8-754BEF277424}" type="datetime1">
              <a:rPr lang="en-GB" smtClean="0"/>
              <a:t>24/05/2022</a:t>
            </a:fld>
            <a:endParaRPr/>
          </a:p>
        </p:txBody>
      </p:sp>
      <p:sp>
        <p:nvSpPr>
          <p:cNvPr id="295" name="Google Shape;295;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
        <p:nvSpPr>
          <p:cNvPr id="296" name="Google Shape;29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97" name="Google Shape;297;p18"/>
          <p:cNvPicPr preferRelativeResize="0"/>
          <p:nvPr/>
        </p:nvPicPr>
        <p:blipFill rotWithShape="1">
          <a:blip r:embed="rId2">
            <a:alphaModFix/>
          </a:blip>
          <a:srcRect/>
          <a:stretch/>
        </p:blipFill>
        <p:spPr>
          <a:xfrm>
            <a:off x="2032000" y="2241176"/>
            <a:ext cx="8128000" cy="389715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8_Benutzerdefiniertes Layout">
  <p:cSld name="8_Benutzerdefiniertes Layout">
    <p:spTree>
      <p:nvGrpSpPr>
        <p:cNvPr id="1" name="Shape 298"/>
        <p:cNvGrpSpPr/>
        <p:nvPr/>
      </p:nvGrpSpPr>
      <p:grpSpPr>
        <a:xfrm>
          <a:off x="0" y="0"/>
          <a:ext cx="0" cy="0"/>
          <a:chOff x="0" y="0"/>
          <a:chExt cx="0" cy="0"/>
        </a:xfrm>
      </p:grpSpPr>
      <p:sp>
        <p:nvSpPr>
          <p:cNvPr id="299" name="Google Shape;299;p19"/>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022B39E7-5427-42C2-9E51-17F539673F0F}" type="datetime1">
              <a:rPr lang="en-GB" smtClean="0"/>
              <a:t>24/05/2022</a:t>
            </a:fld>
            <a:endParaRPr/>
          </a:p>
        </p:txBody>
      </p:sp>
      <p:sp>
        <p:nvSpPr>
          <p:cNvPr id="301" name="Google Shape;30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
        <p:nvSpPr>
          <p:cNvPr id="302" name="Google Shape;30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03" name="Google Shape;303;p19"/>
          <p:cNvPicPr preferRelativeResize="0"/>
          <p:nvPr/>
        </p:nvPicPr>
        <p:blipFill rotWithShape="1">
          <a:blip r:embed="rId2">
            <a:alphaModFix/>
          </a:blip>
          <a:srcRect/>
          <a:stretch/>
        </p:blipFill>
        <p:spPr>
          <a:xfrm>
            <a:off x="2032000" y="2043953"/>
            <a:ext cx="8128000" cy="409438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9_Benutzerdefiniertes Layout">
  <p:cSld name="9_Benutzerdefiniertes Layout">
    <p:spTree>
      <p:nvGrpSpPr>
        <p:cNvPr id="1" name="Shape 304"/>
        <p:cNvGrpSpPr/>
        <p:nvPr/>
      </p:nvGrpSpPr>
      <p:grpSpPr>
        <a:xfrm>
          <a:off x="0" y="0"/>
          <a:ext cx="0" cy="0"/>
          <a:chOff x="0" y="0"/>
          <a:chExt cx="0" cy="0"/>
        </a:xfrm>
      </p:grpSpPr>
      <p:sp>
        <p:nvSpPr>
          <p:cNvPr id="305" name="Google Shape;305;p20"/>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6" name="Google Shape;30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4AFD44B5-7F28-4C0A-B2BB-51DC3E2E445F}" type="datetime1">
              <a:rPr lang="en-GB" smtClean="0"/>
              <a:t>24/05/2022</a:t>
            </a:fld>
            <a:endParaRPr/>
          </a:p>
        </p:txBody>
      </p:sp>
      <p:sp>
        <p:nvSpPr>
          <p:cNvPr id="307" name="Google Shape;30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
        <p:nvSpPr>
          <p:cNvPr id="308" name="Google Shape;308;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09" name="Google Shape;309;p20"/>
          <p:cNvPicPr preferRelativeResize="0"/>
          <p:nvPr/>
        </p:nvPicPr>
        <p:blipFill rotWithShape="1">
          <a:blip r:embed="rId2">
            <a:alphaModFix/>
          </a:blip>
          <a:srcRect/>
          <a:stretch/>
        </p:blipFill>
        <p:spPr>
          <a:xfrm>
            <a:off x="2032000" y="2088776"/>
            <a:ext cx="8128000" cy="404955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folie">
  <p:cSld name="Titelfolie">
    <p:spTree>
      <p:nvGrpSpPr>
        <p:cNvPr id="1" name="Shape 22"/>
        <p:cNvGrpSpPr/>
        <p:nvPr/>
      </p:nvGrpSpPr>
      <p:grpSpPr>
        <a:xfrm>
          <a:off x="0" y="0"/>
          <a:ext cx="0" cy="0"/>
          <a:chOff x="0" y="0"/>
          <a:chExt cx="0" cy="0"/>
        </a:xfrm>
      </p:grpSpPr>
      <p:pic>
        <p:nvPicPr>
          <p:cNvPr id="23" name="Google Shape;23;p3"/>
          <p:cNvPicPr preferRelativeResize="0"/>
          <p:nvPr/>
        </p:nvPicPr>
        <p:blipFill rotWithShape="1">
          <a:blip r:embed="rId2">
            <a:alphaModFix/>
          </a:blip>
          <a:srcRect/>
          <a:stretch/>
        </p:blipFill>
        <p:spPr>
          <a:xfrm>
            <a:off x="0" y="0"/>
            <a:ext cx="6794205" cy="5228352"/>
          </a:xfrm>
          <a:prstGeom prst="rect">
            <a:avLst/>
          </a:prstGeom>
          <a:noFill/>
          <a:ln>
            <a:noFill/>
          </a:ln>
        </p:spPr>
      </p:pic>
      <p:sp>
        <p:nvSpPr>
          <p:cNvPr id="24" name="Google Shape;24;p3"/>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25" name="Google Shape;25;p3"/>
          <p:cNvPicPr preferRelativeResize="0"/>
          <p:nvPr/>
        </p:nvPicPr>
        <p:blipFill rotWithShape="1">
          <a:blip r:embed="rId3">
            <a:alphaModFix/>
          </a:blip>
          <a:srcRect/>
          <a:stretch/>
        </p:blipFill>
        <p:spPr>
          <a:xfrm>
            <a:off x="336755" y="6193807"/>
            <a:ext cx="705236" cy="502857"/>
          </a:xfrm>
          <a:prstGeom prst="rect">
            <a:avLst/>
          </a:prstGeom>
          <a:noFill/>
          <a:ln>
            <a:noFill/>
          </a:ln>
        </p:spPr>
      </p:pic>
      <p:pic>
        <p:nvPicPr>
          <p:cNvPr id="26" name="Google Shape;26;p3"/>
          <p:cNvPicPr preferRelativeResize="0"/>
          <p:nvPr/>
        </p:nvPicPr>
        <p:blipFill rotWithShape="1">
          <a:blip r:embed="rId4">
            <a:alphaModFix/>
          </a:blip>
          <a:srcRect/>
          <a:stretch/>
        </p:blipFill>
        <p:spPr>
          <a:xfrm>
            <a:off x="4428321" y="6216170"/>
            <a:ext cx="919086" cy="354787"/>
          </a:xfrm>
          <a:prstGeom prst="rect">
            <a:avLst/>
          </a:prstGeom>
          <a:noFill/>
          <a:ln>
            <a:noFill/>
          </a:ln>
        </p:spPr>
      </p:pic>
      <p:pic>
        <p:nvPicPr>
          <p:cNvPr id="27" name="Google Shape;27;p3" descr="https://365tno.sharepoint.com/sites/intranet/Organisation/CS/Marketing_Communications/Externe-profilering/Logos/426_1_TNO_ifl_zwart.png"/>
          <p:cNvPicPr preferRelativeResize="0"/>
          <p:nvPr/>
        </p:nvPicPr>
        <p:blipFill rotWithShape="1">
          <a:blip r:embed="rId5">
            <a:alphaModFix/>
          </a:blip>
          <a:srcRect l="7704" t="16984" r="4714" b="21685"/>
          <a:stretch/>
        </p:blipFill>
        <p:spPr>
          <a:xfrm>
            <a:off x="3309309" y="6307868"/>
            <a:ext cx="1015908" cy="171393"/>
          </a:xfrm>
          <a:prstGeom prst="rect">
            <a:avLst/>
          </a:prstGeom>
          <a:noFill/>
          <a:ln>
            <a:noFill/>
          </a:ln>
        </p:spPr>
      </p:pic>
      <p:pic>
        <p:nvPicPr>
          <p:cNvPr id="28" name="Google Shape;28;p3"/>
          <p:cNvPicPr preferRelativeResize="0"/>
          <p:nvPr/>
        </p:nvPicPr>
        <p:blipFill rotWithShape="1">
          <a:blip r:embed="rId6">
            <a:alphaModFix/>
          </a:blip>
          <a:srcRect/>
          <a:stretch/>
        </p:blipFill>
        <p:spPr>
          <a:xfrm>
            <a:off x="5473799" y="6257882"/>
            <a:ext cx="722915" cy="271360"/>
          </a:xfrm>
          <a:prstGeom prst="rect">
            <a:avLst/>
          </a:prstGeom>
          <a:noFill/>
          <a:ln>
            <a:noFill/>
          </a:ln>
        </p:spPr>
      </p:pic>
      <p:pic>
        <p:nvPicPr>
          <p:cNvPr id="29" name="Google Shape;29;p3" descr="R:\PR\01_Unternehmenskommunikation\12_Corporate_Design\02_Logo\bea_logo_black_font\bea_logo_black_font_c4_transp.jpg"/>
          <p:cNvPicPr preferRelativeResize="0"/>
          <p:nvPr/>
        </p:nvPicPr>
        <p:blipFill rotWithShape="1">
          <a:blip r:embed="rId7">
            <a:alphaModFix/>
          </a:blip>
          <a:srcRect/>
          <a:stretch/>
        </p:blipFill>
        <p:spPr>
          <a:xfrm>
            <a:off x="6454745" y="6239379"/>
            <a:ext cx="517496" cy="288447"/>
          </a:xfrm>
          <a:prstGeom prst="rect">
            <a:avLst/>
          </a:prstGeom>
          <a:noFill/>
          <a:ln>
            <a:noFill/>
          </a:ln>
        </p:spPr>
      </p:pic>
      <p:pic>
        <p:nvPicPr>
          <p:cNvPr id="30" name="Google Shape;30;p3"/>
          <p:cNvPicPr preferRelativeResize="0"/>
          <p:nvPr/>
        </p:nvPicPr>
        <p:blipFill rotWithShape="1">
          <a:blip r:embed="rId8">
            <a:alphaModFix/>
          </a:blip>
          <a:srcRect t="8772" b="16665"/>
          <a:stretch/>
        </p:blipFill>
        <p:spPr>
          <a:xfrm>
            <a:off x="7166080" y="6153650"/>
            <a:ext cx="968118" cy="356046"/>
          </a:xfrm>
          <a:prstGeom prst="rect">
            <a:avLst/>
          </a:prstGeom>
          <a:noFill/>
          <a:ln>
            <a:noFill/>
          </a:ln>
        </p:spPr>
      </p:pic>
      <p:pic>
        <p:nvPicPr>
          <p:cNvPr id="31" name="Google Shape;31;p3"/>
          <p:cNvPicPr preferRelativeResize="0"/>
          <p:nvPr/>
        </p:nvPicPr>
        <p:blipFill rotWithShape="1">
          <a:blip r:embed="rId9">
            <a:alphaModFix/>
          </a:blip>
          <a:srcRect/>
          <a:stretch/>
        </p:blipFill>
        <p:spPr>
          <a:xfrm>
            <a:off x="8359881" y="6144862"/>
            <a:ext cx="447505" cy="439814"/>
          </a:xfrm>
          <a:prstGeom prst="rect">
            <a:avLst/>
          </a:prstGeom>
          <a:noFill/>
          <a:ln>
            <a:noFill/>
          </a:ln>
        </p:spPr>
      </p:pic>
      <p:pic>
        <p:nvPicPr>
          <p:cNvPr id="32" name="Google Shape;32;p3"/>
          <p:cNvPicPr preferRelativeResize="0"/>
          <p:nvPr/>
        </p:nvPicPr>
        <p:blipFill rotWithShape="1">
          <a:blip r:embed="rId10">
            <a:alphaModFix/>
          </a:blip>
          <a:srcRect/>
          <a:stretch/>
        </p:blipFill>
        <p:spPr>
          <a:xfrm>
            <a:off x="9106177" y="6273252"/>
            <a:ext cx="520986" cy="240621"/>
          </a:xfrm>
          <a:prstGeom prst="rect">
            <a:avLst/>
          </a:prstGeom>
          <a:noFill/>
          <a:ln>
            <a:noFill/>
          </a:ln>
        </p:spPr>
      </p:pic>
      <p:pic>
        <p:nvPicPr>
          <p:cNvPr id="33" name="Google Shape;33;p3" descr="header_E"/>
          <p:cNvPicPr preferRelativeResize="0"/>
          <p:nvPr/>
        </p:nvPicPr>
        <p:blipFill rotWithShape="1">
          <a:blip r:embed="rId11">
            <a:alphaModFix/>
          </a:blip>
          <a:srcRect l="31882" r="31726"/>
          <a:stretch/>
        </p:blipFill>
        <p:spPr>
          <a:xfrm>
            <a:off x="9910752" y="6227605"/>
            <a:ext cx="786800" cy="367285"/>
          </a:xfrm>
          <a:prstGeom prst="rect">
            <a:avLst/>
          </a:prstGeom>
          <a:noFill/>
          <a:ln>
            <a:noFill/>
          </a:ln>
        </p:spPr>
      </p:pic>
      <p:pic>
        <p:nvPicPr>
          <p:cNvPr id="34" name="Google Shape;34;p3"/>
          <p:cNvPicPr preferRelativeResize="0"/>
          <p:nvPr/>
        </p:nvPicPr>
        <p:blipFill rotWithShape="1">
          <a:blip r:embed="rId12">
            <a:alphaModFix/>
          </a:blip>
          <a:srcRect/>
          <a:stretch/>
        </p:blipFill>
        <p:spPr>
          <a:xfrm>
            <a:off x="10847630" y="6137161"/>
            <a:ext cx="463100" cy="546600"/>
          </a:xfrm>
          <a:prstGeom prst="rect">
            <a:avLst/>
          </a:prstGeom>
          <a:noFill/>
          <a:ln>
            <a:noFill/>
          </a:ln>
        </p:spPr>
      </p:pic>
      <p:pic>
        <p:nvPicPr>
          <p:cNvPr id="35" name="Google Shape;35;p3" descr="cidimage002.png@01D4FECE.D63D32C0"/>
          <p:cNvPicPr preferRelativeResize="0"/>
          <p:nvPr/>
        </p:nvPicPr>
        <p:blipFill rotWithShape="1">
          <a:blip r:embed="rId13">
            <a:alphaModFix/>
          </a:blip>
          <a:srcRect/>
          <a:stretch/>
        </p:blipFill>
        <p:spPr>
          <a:xfrm>
            <a:off x="11569993" y="6153650"/>
            <a:ext cx="414671" cy="401685"/>
          </a:xfrm>
          <a:prstGeom prst="rect">
            <a:avLst/>
          </a:prstGeom>
          <a:noFill/>
          <a:ln>
            <a:noFill/>
          </a:ln>
        </p:spPr>
      </p:pic>
      <p:sp>
        <p:nvSpPr>
          <p:cNvPr id="36" name="Google Shape;36;p3"/>
          <p:cNvSpPr txBox="1">
            <a:spLocks noGrp="1"/>
          </p:cNvSpPr>
          <p:nvPr>
            <p:ph type="title"/>
          </p:nvPr>
        </p:nvSpPr>
        <p:spPr>
          <a:xfrm>
            <a:off x="6103087" y="1486284"/>
            <a:ext cx="5881575" cy="50388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3200"/>
              <a:buFont typeface="Arial"/>
              <a:buNone/>
              <a:defRPr>
                <a:solidFill>
                  <a:srgbClr val="034EA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
          <p:cNvSpPr txBox="1"/>
          <p:nvPr/>
        </p:nvSpPr>
        <p:spPr>
          <a:xfrm>
            <a:off x="6103086" y="2110294"/>
            <a:ext cx="5881575" cy="50388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400"/>
              <a:buFont typeface="Arial"/>
              <a:buNone/>
            </a:pPr>
            <a:endParaRPr sz="2400" b="0" i="0" u="none" strike="noStrike" cap="none">
              <a:solidFill>
                <a:srgbClr val="034EA8"/>
              </a:solidFill>
              <a:latin typeface="Arial"/>
              <a:ea typeface="Arial"/>
              <a:cs typeface="Arial"/>
              <a:sym typeface="Arial"/>
            </a:endParaRPr>
          </a:p>
        </p:txBody>
      </p:sp>
      <p:sp>
        <p:nvSpPr>
          <p:cNvPr id="38" name="Google Shape;38;p3"/>
          <p:cNvSpPr txBox="1">
            <a:spLocks noGrp="1"/>
          </p:cNvSpPr>
          <p:nvPr>
            <p:ph type="body" idx="1"/>
          </p:nvPr>
        </p:nvSpPr>
        <p:spPr>
          <a:xfrm>
            <a:off x="6196013" y="2384425"/>
            <a:ext cx="5681662" cy="555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chemeClr val="dk1"/>
                </a:solidFill>
              </a:defRPr>
            </a:lvl1pPr>
            <a:lvl2pPr marL="914400" lvl="1" indent="-406400" algn="l">
              <a:lnSpc>
                <a:spcPct val="90000"/>
              </a:lnSpc>
              <a:spcBef>
                <a:spcPts val="500"/>
              </a:spcBef>
              <a:spcAft>
                <a:spcPts val="0"/>
              </a:spcAft>
              <a:buSzPts val="2800"/>
              <a:buChar char="•"/>
              <a:defRPr>
                <a:solidFill>
                  <a:schemeClr val="dk1"/>
                </a:solidFill>
              </a:defRPr>
            </a:lvl2pPr>
            <a:lvl3pPr marL="1371600" lvl="2" indent="-381000" algn="l">
              <a:lnSpc>
                <a:spcPct val="90000"/>
              </a:lnSpc>
              <a:spcBef>
                <a:spcPts val="500"/>
              </a:spcBef>
              <a:spcAft>
                <a:spcPts val="0"/>
              </a:spcAft>
              <a:buSzPts val="2400"/>
              <a:buChar char="•"/>
              <a:defRPr>
                <a:solidFill>
                  <a:schemeClr val="dk1"/>
                </a:solidFill>
              </a:defRPr>
            </a:lvl3pPr>
            <a:lvl4pPr marL="1828800" lvl="3" indent="-355600" algn="l">
              <a:lnSpc>
                <a:spcPct val="90000"/>
              </a:lnSpc>
              <a:spcBef>
                <a:spcPts val="500"/>
              </a:spcBef>
              <a:spcAft>
                <a:spcPts val="0"/>
              </a:spcAft>
              <a:buSzPts val="2000"/>
              <a:buChar char="•"/>
              <a:defRPr>
                <a:solidFill>
                  <a:schemeClr val="dk1"/>
                </a:solidFill>
              </a:defRPr>
            </a:lvl4pPr>
            <a:lvl5pPr marL="2286000" lvl="4" indent="-355600" algn="l">
              <a:lnSpc>
                <a:spcPct val="90000"/>
              </a:lnSpc>
              <a:spcBef>
                <a:spcPts val="500"/>
              </a:spcBef>
              <a:spcAft>
                <a:spcPts val="0"/>
              </a:spcAft>
              <a:buSzPts val="20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3"/>
          <p:cNvSpPr txBox="1">
            <a:spLocks noGrp="1"/>
          </p:cNvSpPr>
          <p:nvPr>
            <p:ph type="body" idx="2"/>
          </p:nvPr>
        </p:nvSpPr>
        <p:spPr>
          <a:xfrm>
            <a:off x="7467600" y="3298825"/>
            <a:ext cx="2733675" cy="1300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400"/>
              <a:buNone/>
              <a:defRPr sz="1400">
                <a:solidFill>
                  <a:srgbClr val="7F7F7F"/>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40"/>
        <p:cNvGrpSpPr/>
        <p:nvPr/>
      </p:nvGrpSpPr>
      <p:grpSpPr>
        <a:xfrm>
          <a:off x="0" y="0"/>
          <a:ext cx="0" cy="0"/>
          <a:chOff x="0" y="0"/>
          <a:chExt cx="0" cy="0"/>
        </a:xfrm>
      </p:grpSpPr>
      <p:sp>
        <p:nvSpPr>
          <p:cNvPr id="41" name="Google Shape;41;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034EA8"/>
              </a:buClr>
              <a:buSzPts val="6000"/>
              <a:buFont typeface="Arial"/>
              <a:buNone/>
              <a:defRPr sz="6000">
                <a:solidFill>
                  <a:srgbClr val="034EA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88888"/>
                </a:solidFill>
              </a:defRPr>
            </a:lvl1pPr>
            <a:lvl2pPr marL="914400" lvl="1" indent="-228600" algn="l">
              <a:lnSpc>
                <a:spcPct val="90000"/>
              </a:lnSpc>
              <a:spcBef>
                <a:spcPts val="500"/>
              </a:spcBef>
              <a:spcAft>
                <a:spcPts val="0"/>
              </a:spcAft>
              <a:buSzPts val="2000"/>
              <a:buNone/>
              <a:defRPr sz="2000">
                <a:solidFill>
                  <a:srgbClr val="888888"/>
                </a:solidFill>
              </a:defRPr>
            </a:lvl2pPr>
            <a:lvl3pPr marL="1371600" lvl="2" indent="-228600" algn="l">
              <a:lnSpc>
                <a:spcPct val="90000"/>
              </a:lnSpc>
              <a:spcBef>
                <a:spcPts val="500"/>
              </a:spcBef>
              <a:spcAft>
                <a:spcPts val="0"/>
              </a:spcAft>
              <a:buSzPts val="1800"/>
              <a:buNone/>
              <a:defRPr sz="1800">
                <a:solidFill>
                  <a:srgbClr val="888888"/>
                </a:solidFill>
              </a:defRPr>
            </a:lvl3pPr>
            <a:lvl4pPr marL="1828800" lvl="3" indent="-228600" algn="l">
              <a:lnSpc>
                <a:spcPct val="90000"/>
              </a:lnSpc>
              <a:spcBef>
                <a:spcPts val="500"/>
              </a:spcBef>
              <a:spcAft>
                <a:spcPts val="0"/>
              </a:spcAft>
              <a:buSzPts val="1600"/>
              <a:buNone/>
              <a:defRPr sz="1600">
                <a:solidFill>
                  <a:srgbClr val="888888"/>
                </a:solidFill>
              </a:defRPr>
            </a:lvl4pPr>
            <a:lvl5pPr marL="2286000" lvl="4" indent="-228600" algn="l">
              <a:lnSpc>
                <a:spcPct val="90000"/>
              </a:lnSpc>
              <a:spcBef>
                <a:spcPts val="500"/>
              </a:spcBef>
              <a:spcAft>
                <a:spcPts val="0"/>
              </a:spcAft>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3" name="Google Shape;43;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DA2D3C0C-AF5D-4CB5-A582-B865EB2B580A}" type="datetime1">
              <a:rPr lang="en-GB" smtClean="0"/>
              <a:t>24/05/2022</a:t>
            </a:fld>
            <a:endParaRPr/>
          </a:p>
        </p:txBody>
      </p:sp>
      <p:pic>
        <p:nvPicPr>
          <p:cNvPr id="44" name="Google Shape;44;p4"/>
          <p:cNvPicPr preferRelativeResize="0"/>
          <p:nvPr/>
        </p:nvPicPr>
        <p:blipFill rotWithShape="1">
          <a:blip r:embed="rId2">
            <a:alphaModFix/>
          </a:blip>
          <a:srcRect/>
          <a:stretch/>
        </p:blipFill>
        <p:spPr>
          <a:xfrm>
            <a:off x="11375122" y="6356350"/>
            <a:ext cx="501445" cy="340314"/>
          </a:xfrm>
          <a:prstGeom prst="rect">
            <a:avLst/>
          </a:prstGeom>
          <a:noFill/>
          <a:ln>
            <a:noFill/>
          </a:ln>
        </p:spPr>
      </p:pic>
      <p:sp>
        <p:nvSpPr>
          <p:cNvPr id="45" name="Google Shape;45;p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el und Inhalt">
  <p:cSld name="1_Titel und Inhalt">
    <p:spTree>
      <p:nvGrpSpPr>
        <p:cNvPr id="1" name="Shape 46"/>
        <p:cNvGrpSpPr/>
        <p:nvPr/>
      </p:nvGrpSpPr>
      <p:grpSpPr>
        <a:xfrm>
          <a:off x="0" y="0"/>
          <a:ext cx="0" cy="0"/>
          <a:chOff x="0" y="0"/>
          <a:chExt cx="0" cy="0"/>
        </a:xfrm>
      </p:grpSpPr>
      <p:sp>
        <p:nvSpPr>
          <p:cNvPr id="47" name="Google Shape;47;p5"/>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3200"/>
              <a:buFont typeface="Arial"/>
              <a:buNone/>
              <a:defRPr>
                <a:solidFill>
                  <a:srgbClr val="034EA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5"/>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800"/>
              <a:buNone/>
              <a:defRPr/>
            </a:lvl1pPr>
            <a:lvl2pPr marL="914400" lvl="1" indent="-406400" algn="l">
              <a:lnSpc>
                <a:spcPct val="90000"/>
              </a:lnSpc>
              <a:spcBef>
                <a:spcPts val="500"/>
              </a:spcBef>
              <a:spcAft>
                <a:spcPts val="0"/>
              </a:spcAft>
              <a:buSzPts val="2800"/>
              <a:buChar char="•"/>
              <a:defRPr/>
            </a:lvl2pPr>
            <a:lvl3pPr marL="1371600" lvl="2" indent="-381000" algn="l">
              <a:lnSpc>
                <a:spcPct val="90000"/>
              </a:lnSpc>
              <a:spcBef>
                <a:spcPts val="500"/>
              </a:spcBef>
              <a:spcAft>
                <a:spcPts val="0"/>
              </a:spcAft>
              <a:buSzPts val="2400"/>
              <a:buChar char="•"/>
              <a:defRPr/>
            </a:lvl3pPr>
            <a:lvl4pPr marL="1828800" lvl="3" indent="-355600" algn="l">
              <a:lnSpc>
                <a:spcPct val="90000"/>
              </a:lnSpc>
              <a:spcBef>
                <a:spcPts val="500"/>
              </a:spcBef>
              <a:spcAft>
                <a:spcPts val="0"/>
              </a:spcAft>
              <a:buSzPts val="2000"/>
              <a:buChar char="•"/>
              <a:defRPr/>
            </a:lvl4pPr>
            <a:lvl5pPr marL="2286000" lvl="4" indent="-355600" algn="l">
              <a:lnSpc>
                <a:spcPct val="9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F4ABD2EB-C90A-4E84-BE62-CB87836F2B32}" type="datetime1">
              <a:rPr lang="en-GB" smtClean="0"/>
              <a:t>24/05/2022</a:t>
            </a:fld>
            <a:endParaRPr/>
          </a:p>
        </p:txBody>
      </p:sp>
      <p:pic>
        <p:nvPicPr>
          <p:cNvPr id="50" name="Google Shape;50;p5"/>
          <p:cNvPicPr preferRelativeResize="0"/>
          <p:nvPr/>
        </p:nvPicPr>
        <p:blipFill rotWithShape="1">
          <a:blip r:embed="rId2">
            <a:alphaModFix/>
          </a:blip>
          <a:srcRect/>
          <a:stretch/>
        </p:blipFill>
        <p:spPr>
          <a:xfrm>
            <a:off x="11375122" y="6356350"/>
            <a:ext cx="501445" cy="340314"/>
          </a:xfrm>
          <a:prstGeom prst="rect">
            <a:avLst/>
          </a:prstGeom>
          <a:noFill/>
          <a:ln>
            <a:noFill/>
          </a:ln>
        </p:spPr>
      </p:pic>
      <p:sp>
        <p:nvSpPr>
          <p:cNvPr id="51" name="Google Shape;51;p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elfolie">
  <p:cSld name="1_Titelfolie">
    <p:spTree>
      <p:nvGrpSpPr>
        <p:cNvPr id="1" name="Shape 52"/>
        <p:cNvGrpSpPr/>
        <p:nvPr/>
      </p:nvGrpSpPr>
      <p:grpSpPr>
        <a:xfrm>
          <a:off x="0" y="0"/>
          <a:ext cx="0" cy="0"/>
          <a:chOff x="0" y="0"/>
          <a:chExt cx="0" cy="0"/>
        </a:xfrm>
      </p:grpSpPr>
      <p:pic>
        <p:nvPicPr>
          <p:cNvPr id="53" name="Google Shape;53;p6"/>
          <p:cNvPicPr preferRelativeResize="0"/>
          <p:nvPr/>
        </p:nvPicPr>
        <p:blipFill rotWithShape="1">
          <a:blip r:embed="rId2">
            <a:alphaModFix/>
          </a:blip>
          <a:srcRect/>
          <a:stretch/>
        </p:blipFill>
        <p:spPr>
          <a:xfrm>
            <a:off x="0" y="0"/>
            <a:ext cx="6794205" cy="5228354"/>
          </a:xfrm>
          <a:prstGeom prst="rect">
            <a:avLst/>
          </a:prstGeom>
          <a:noFill/>
          <a:ln>
            <a:noFill/>
          </a:ln>
        </p:spPr>
      </p:pic>
      <p:sp>
        <p:nvSpPr>
          <p:cNvPr id="54" name="Google Shape;54;p6"/>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55" name="Google Shape;55;p6"/>
          <p:cNvPicPr preferRelativeResize="0"/>
          <p:nvPr/>
        </p:nvPicPr>
        <p:blipFill rotWithShape="1">
          <a:blip r:embed="rId3">
            <a:alphaModFix/>
          </a:blip>
          <a:srcRect/>
          <a:stretch/>
        </p:blipFill>
        <p:spPr>
          <a:xfrm>
            <a:off x="336755" y="6193807"/>
            <a:ext cx="705236" cy="502857"/>
          </a:xfrm>
          <a:prstGeom prst="rect">
            <a:avLst/>
          </a:prstGeom>
          <a:noFill/>
          <a:ln>
            <a:noFill/>
          </a:ln>
        </p:spPr>
      </p:pic>
      <p:pic>
        <p:nvPicPr>
          <p:cNvPr id="56" name="Google Shape;56;p6"/>
          <p:cNvPicPr preferRelativeResize="0"/>
          <p:nvPr/>
        </p:nvPicPr>
        <p:blipFill rotWithShape="1">
          <a:blip r:embed="rId4">
            <a:alphaModFix/>
          </a:blip>
          <a:srcRect/>
          <a:stretch/>
        </p:blipFill>
        <p:spPr>
          <a:xfrm>
            <a:off x="4428321" y="6216170"/>
            <a:ext cx="919086" cy="354787"/>
          </a:xfrm>
          <a:prstGeom prst="rect">
            <a:avLst/>
          </a:prstGeom>
          <a:noFill/>
          <a:ln>
            <a:noFill/>
          </a:ln>
        </p:spPr>
      </p:pic>
      <p:pic>
        <p:nvPicPr>
          <p:cNvPr id="57" name="Google Shape;57;p6" descr="https://365tno.sharepoint.com/sites/intranet/Organisation/CS/Marketing_Communications/Externe-profilering/Logos/426_1_TNO_ifl_zwart.png"/>
          <p:cNvPicPr preferRelativeResize="0"/>
          <p:nvPr/>
        </p:nvPicPr>
        <p:blipFill rotWithShape="1">
          <a:blip r:embed="rId5">
            <a:alphaModFix/>
          </a:blip>
          <a:srcRect l="7704" t="16984" r="4714" b="21685"/>
          <a:stretch/>
        </p:blipFill>
        <p:spPr>
          <a:xfrm>
            <a:off x="3309309" y="6307868"/>
            <a:ext cx="1015908" cy="171393"/>
          </a:xfrm>
          <a:prstGeom prst="rect">
            <a:avLst/>
          </a:prstGeom>
          <a:noFill/>
          <a:ln>
            <a:noFill/>
          </a:ln>
        </p:spPr>
      </p:pic>
      <p:pic>
        <p:nvPicPr>
          <p:cNvPr id="58" name="Google Shape;58;p6"/>
          <p:cNvPicPr preferRelativeResize="0"/>
          <p:nvPr/>
        </p:nvPicPr>
        <p:blipFill rotWithShape="1">
          <a:blip r:embed="rId6">
            <a:alphaModFix/>
          </a:blip>
          <a:srcRect/>
          <a:stretch/>
        </p:blipFill>
        <p:spPr>
          <a:xfrm>
            <a:off x="5473799" y="6257882"/>
            <a:ext cx="722915" cy="271360"/>
          </a:xfrm>
          <a:prstGeom prst="rect">
            <a:avLst/>
          </a:prstGeom>
          <a:noFill/>
          <a:ln>
            <a:noFill/>
          </a:ln>
        </p:spPr>
      </p:pic>
      <p:pic>
        <p:nvPicPr>
          <p:cNvPr id="59" name="Google Shape;59;p6" descr="R:\PR\01_Unternehmenskommunikation\12_Corporate_Design\02_Logo\bea_logo_black_font\bea_logo_black_font_c4_transp.jpg"/>
          <p:cNvPicPr preferRelativeResize="0"/>
          <p:nvPr/>
        </p:nvPicPr>
        <p:blipFill rotWithShape="1">
          <a:blip r:embed="rId7">
            <a:alphaModFix/>
          </a:blip>
          <a:srcRect/>
          <a:stretch/>
        </p:blipFill>
        <p:spPr>
          <a:xfrm>
            <a:off x="6454745" y="6239379"/>
            <a:ext cx="517496" cy="288447"/>
          </a:xfrm>
          <a:prstGeom prst="rect">
            <a:avLst/>
          </a:prstGeom>
          <a:noFill/>
          <a:ln>
            <a:noFill/>
          </a:ln>
        </p:spPr>
      </p:pic>
      <p:pic>
        <p:nvPicPr>
          <p:cNvPr id="60" name="Google Shape;60;p6"/>
          <p:cNvPicPr preferRelativeResize="0"/>
          <p:nvPr/>
        </p:nvPicPr>
        <p:blipFill rotWithShape="1">
          <a:blip r:embed="rId8">
            <a:alphaModFix/>
          </a:blip>
          <a:srcRect t="8772" b="16665"/>
          <a:stretch/>
        </p:blipFill>
        <p:spPr>
          <a:xfrm>
            <a:off x="7166080" y="6153650"/>
            <a:ext cx="968118" cy="356046"/>
          </a:xfrm>
          <a:prstGeom prst="rect">
            <a:avLst/>
          </a:prstGeom>
          <a:noFill/>
          <a:ln>
            <a:noFill/>
          </a:ln>
        </p:spPr>
      </p:pic>
      <p:pic>
        <p:nvPicPr>
          <p:cNvPr id="61" name="Google Shape;61;p6"/>
          <p:cNvPicPr preferRelativeResize="0"/>
          <p:nvPr/>
        </p:nvPicPr>
        <p:blipFill rotWithShape="1">
          <a:blip r:embed="rId9">
            <a:alphaModFix/>
          </a:blip>
          <a:srcRect/>
          <a:stretch/>
        </p:blipFill>
        <p:spPr>
          <a:xfrm>
            <a:off x="8359881" y="6144862"/>
            <a:ext cx="447505" cy="439814"/>
          </a:xfrm>
          <a:prstGeom prst="rect">
            <a:avLst/>
          </a:prstGeom>
          <a:noFill/>
          <a:ln>
            <a:noFill/>
          </a:ln>
        </p:spPr>
      </p:pic>
      <p:pic>
        <p:nvPicPr>
          <p:cNvPr id="62" name="Google Shape;62;p6"/>
          <p:cNvPicPr preferRelativeResize="0"/>
          <p:nvPr/>
        </p:nvPicPr>
        <p:blipFill rotWithShape="1">
          <a:blip r:embed="rId10">
            <a:alphaModFix/>
          </a:blip>
          <a:srcRect/>
          <a:stretch/>
        </p:blipFill>
        <p:spPr>
          <a:xfrm>
            <a:off x="9106177" y="6273252"/>
            <a:ext cx="520986" cy="240621"/>
          </a:xfrm>
          <a:prstGeom prst="rect">
            <a:avLst/>
          </a:prstGeom>
          <a:noFill/>
          <a:ln>
            <a:noFill/>
          </a:ln>
        </p:spPr>
      </p:pic>
      <p:pic>
        <p:nvPicPr>
          <p:cNvPr id="63" name="Google Shape;63;p6" descr="header_E"/>
          <p:cNvPicPr preferRelativeResize="0"/>
          <p:nvPr/>
        </p:nvPicPr>
        <p:blipFill rotWithShape="1">
          <a:blip r:embed="rId11">
            <a:alphaModFix/>
          </a:blip>
          <a:srcRect l="31882" r="31726"/>
          <a:stretch/>
        </p:blipFill>
        <p:spPr>
          <a:xfrm>
            <a:off x="9910752" y="6227605"/>
            <a:ext cx="786800" cy="367285"/>
          </a:xfrm>
          <a:prstGeom prst="rect">
            <a:avLst/>
          </a:prstGeom>
          <a:noFill/>
          <a:ln>
            <a:noFill/>
          </a:ln>
        </p:spPr>
      </p:pic>
      <p:pic>
        <p:nvPicPr>
          <p:cNvPr id="64" name="Google Shape;64;p6"/>
          <p:cNvPicPr preferRelativeResize="0"/>
          <p:nvPr/>
        </p:nvPicPr>
        <p:blipFill rotWithShape="1">
          <a:blip r:embed="rId12">
            <a:alphaModFix/>
          </a:blip>
          <a:srcRect/>
          <a:stretch/>
        </p:blipFill>
        <p:spPr>
          <a:xfrm>
            <a:off x="10847630" y="6137161"/>
            <a:ext cx="463100" cy="546600"/>
          </a:xfrm>
          <a:prstGeom prst="rect">
            <a:avLst/>
          </a:prstGeom>
          <a:noFill/>
          <a:ln>
            <a:noFill/>
          </a:ln>
        </p:spPr>
      </p:pic>
      <p:pic>
        <p:nvPicPr>
          <p:cNvPr id="65" name="Google Shape;65;p6" descr="cidimage002.png@01D4FECE.D63D32C0"/>
          <p:cNvPicPr preferRelativeResize="0"/>
          <p:nvPr/>
        </p:nvPicPr>
        <p:blipFill rotWithShape="1">
          <a:blip r:embed="rId13">
            <a:alphaModFix/>
          </a:blip>
          <a:srcRect/>
          <a:stretch/>
        </p:blipFill>
        <p:spPr>
          <a:xfrm>
            <a:off x="11569993" y="6153650"/>
            <a:ext cx="414671" cy="401685"/>
          </a:xfrm>
          <a:prstGeom prst="rect">
            <a:avLst/>
          </a:prstGeom>
          <a:noFill/>
          <a:ln>
            <a:noFill/>
          </a:ln>
        </p:spPr>
      </p:pic>
      <p:sp>
        <p:nvSpPr>
          <p:cNvPr id="66" name="Google Shape;66;p6"/>
          <p:cNvSpPr txBox="1">
            <a:spLocks noGrp="1"/>
          </p:cNvSpPr>
          <p:nvPr>
            <p:ph type="title"/>
          </p:nvPr>
        </p:nvSpPr>
        <p:spPr>
          <a:xfrm>
            <a:off x="6103087" y="1486284"/>
            <a:ext cx="5881575" cy="50388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6"/>
          <p:cNvSpPr txBox="1">
            <a:spLocks noGrp="1"/>
          </p:cNvSpPr>
          <p:nvPr>
            <p:ph type="body" idx="1"/>
          </p:nvPr>
        </p:nvSpPr>
        <p:spPr>
          <a:xfrm>
            <a:off x="6196013" y="2384425"/>
            <a:ext cx="5681662" cy="555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chemeClr val="dk1"/>
                </a:solidFill>
              </a:defRPr>
            </a:lvl1pPr>
            <a:lvl2pPr marL="914400" lvl="1" indent="-406400" algn="l">
              <a:lnSpc>
                <a:spcPct val="90000"/>
              </a:lnSpc>
              <a:spcBef>
                <a:spcPts val="500"/>
              </a:spcBef>
              <a:spcAft>
                <a:spcPts val="0"/>
              </a:spcAft>
              <a:buSzPts val="2800"/>
              <a:buChar char="•"/>
              <a:defRPr>
                <a:solidFill>
                  <a:schemeClr val="dk1"/>
                </a:solidFill>
              </a:defRPr>
            </a:lvl2pPr>
            <a:lvl3pPr marL="1371600" lvl="2" indent="-381000" algn="l">
              <a:lnSpc>
                <a:spcPct val="90000"/>
              </a:lnSpc>
              <a:spcBef>
                <a:spcPts val="500"/>
              </a:spcBef>
              <a:spcAft>
                <a:spcPts val="0"/>
              </a:spcAft>
              <a:buSzPts val="2400"/>
              <a:buChar char="•"/>
              <a:defRPr>
                <a:solidFill>
                  <a:schemeClr val="dk1"/>
                </a:solidFill>
              </a:defRPr>
            </a:lvl3pPr>
            <a:lvl4pPr marL="1828800" lvl="3" indent="-355600" algn="l">
              <a:lnSpc>
                <a:spcPct val="90000"/>
              </a:lnSpc>
              <a:spcBef>
                <a:spcPts val="500"/>
              </a:spcBef>
              <a:spcAft>
                <a:spcPts val="0"/>
              </a:spcAft>
              <a:buSzPts val="2000"/>
              <a:buChar char="•"/>
              <a:defRPr>
                <a:solidFill>
                  <a:schemeClr val="dk1"/>
                </a:solidFill>
              </a:defRPr>
            </a:lvl4pPr>
            <a:lvl5pPr marL="2286000" lvl="4" indent="-355600" algn="l">
              <a:lnSpc>
                <a:spcPct val="90000"/>
              </a:lnSpc>
              <a:spcBef>
                <a:spcPts val="500"/>
              </a:spcBef>
              <a:spcAft>
                <a:spcPts val="0"/>
              </a:spcAft>
              <a:buSzPts val="20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6"/>
          <p:cNvSpPr txBox="1">
            <a:spLocks noGrp="1"/>
          </p:cNvSpPr>
          <p:nvPr>
            <p:ph type="body" idx="2"/>
          </p:nvPr>
        </p:nvSpPr>
        <p:spPr>
          <a:xfrm>
            <a:off x="7467600" y="3298825"/>
            <a:ext cx="2733675" cy="1300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400"/>
              <a:buNone/>
              <a:defRPr sz="1400">
                <a:solidFill>
                  <a:srgbClr val="7F7F7F"/>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_Benutzerdefiniertes Layout">
  <p:cSld name="5_Benutzerdefiniertes Layout">
    <p:spTree>
      <p:nvGrpSpPr>
        <p:cNvPr id="1" name="Shape 69"/>
        <p:cNvGrpSpPr/>
        <p:nvPr/>
      </p:nvGrpSpPr>
      <p:grpSpPr>
        <a:xfrm>
          <a:off x="0" y="0"/>
          <a:ext cx="0" cy="0"/>
          <a:chOff x="0" y="0"/>
          <a:chExt cx="0" cy="0"/>
        </a:xfrm>
      </p:grpSpPr>
      <p:sp>
        <p:nvSpPr>
          <p:cNvPr id="70" name="Google Shape;70;p7"/>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71" name="Google Shape;71;p7"/>
          <p:cNvPicPr preferRelativeResize="0"/>
          <p:nvPr/>
        </p:nvPicPr>
        <p:blipFill rotWithShape="1">
          <a:blip r:embed="rId2">
            <a:alphaModFix/>
          </a:blip>
          <a:srcRect/>
          <a:stretch/>
        </p:blipFill>
        <p:spPr>
          <a:xfrm>
            <a:off x="4428321" y="6216170"/>
            <a:ext cx="919086" cy="354787"/>
          </a:xfrm>
          <a:prstGeom prst="rect">
            <a:avLst/>
          </a:prstGeom>
          <a:noFill/>
          <a:ln>
            <a:noFill/>
          </a:ln>
        </p:spPr>
      </p:pic>
      <p:pic>
        <p:nvPicPr>
          <p:cNvPr id="72" name="Google Shape;72;p7" descr="https://365tno.sharepoint.com/sites/intranet/Organisation/CS/Marketing_Communications/Externe-profilering/Logos/426_1_TNO_ifl_zwart.png"/>
          <p:cNvPicPr preferRelativeResize="0"/>
          <p:nvPr/>
        </p:nvPicPr>
        <p:blipFill rotWithShape="1">
          <a:blip r:embed="rId3">
            <a:alphaModFix/>
          </a:blip>
          <a:srcRect l="7704" t="16984" r="4714" b="21685"/>
          <a:stretch/>
        </p:blipFill>
        <p:spPr>
          <a:xfrm>
            <a:off x="3309309" y="6307868"/>
            <a:ext cx="1015908" cy="171393"/>
          </a:xfrm>
          <a:prstGeom prst="rect">
            <a:avLst/>
          </a:prstGeom>
          <a:noFill/>
          <a:ln>
            <a:noFill/>
          </a:ln>
        </p:spPr>
      </p:pic>
      <p:pic>
        <p:nvPicPr>
          <p:cNvPr id="73" name="Google Shape;73;p7"/>
          <p:cNvPicPr preferRelativeResize="0"/>
          <p:nvPr/>
        </p:nvPicPr>
        <p:blipFill rotWithShape="1">
          <a:blip r:embed="rId4">
            <a:alphaModFix/>
          </a:blip>
          <a:srcRect/>
          <a:stretch/>
        </p:blipFill>
        <p:spPr>
          <a:xfrm>
            <a:off x="5473799" y="6257882"/>
            <a:ext cx="722915" cy="271360"/>
          </a:xfrm>
          <a:prstGeom prst="rect">
            <a:avLst/>
          </a:prstGeom>
          <a:noFill/>
          <a:ln>
            <a:noFill/>
          </a:ln>
        </p:spPr>
      </p:pic>
      <p:pic>
        <p:nvPicPr>
          <p:cNvPr id="74" name="Google Shape;74;p7" descr="R:\PR\01_Unternehmenskommunikation\12_Corporate_Design\02_Logo\bea_logo_black_font\bea_logo_black_font_c4_transp.jpg"/>
          <p:cNvPicPr preferRelativeResize="0"/>
          <p:nvPr/>
        </p:nvPicPr>
        <p:blipFill rotWithShape="1">
          <a:blip r:embed="rId5">
            <a:alphaModFix/>
          </a:blip>
          <a:srcRect/>
          <a:stretch/>
        </p:blipFill>
        <p:spPr>
          <a:xfrm>
            <a:off x="6454745" y="6239379"/>
            <a:ext cx="517496" cy="288447"/>
          </a:xfrm>
          <a:prstGeom prst="rect">
            <a:avLst/>
          </a:prstGeom>
          <a:noFill/>
          <a:ln>
            <a:noFill/>
          </a:ln>
        </p:spPr>
      </p:pic>
      <p:pic>
        <p:nvPicPr>
          <p:cNvPr id="75" name="Google Shape;75;p7"/>
          <p:cNvPicPr preferRelativeResize="0"/>
          <p:nvPr/>
        </p:nvPicPr>
        <p:blipFill rotWithShape="1">
          <a:blip r:embed="rId6">
            <a:alphaModFix/>
          </a:blip>
          <a:srcRect t="8772" b="16665"/>
          <a:stretch/>
        </p:blipFill>
        <p:spPr>
          <a:xfrm>
            <a:off x="7166080" y="6153650"/>
            <a:ext cx="968118" cy="356046"/>
          </a:xfrm>
          <a:prstGeom prst="rect">
            <a:avLst/>
          </a:prstGeom>
          <a:noFill/>
          <a:ln>
            <a:noFill/>
          </a:ln>
        </p:spPr>
      </p:pic>
      <p:pic>
        <p:nvPicPr>
          <p:cNvPr id="76" name="Google Shape;76;p7"/>
          <p:cNvPicPr preferRelativeResize="0"/>
          <p:nvPr/>
        </p:nvPicPr>
        <p:blipFill rotWithShape="1">
          <a:blip r:embed="rId7">
            <a:alphaModFix/>
          </a:blip>
          <a:srcRect/>
          <a:stretch/>
        </p:blipFill>
        <p:spPr>
          <a:xfrm>
            <a:off x="8359881" y="6144862"/>
            <a:ext cx="447505" cy="439814"/>
          </a:xfrm>
          <a:prstGeom prst="rect">
            <a:avLst/>
          </a:prstGeom>
          <a:noFill/>
          <a:ln>
            <a:noFill/>
          </a:ln>
        </p:spPr>
      </p:pic>
      <p:pic>
        <p:nvPicPr>
          <p:cNvPr id="77" name="Google Shape;77;p7"/>
          <p:cNvPicPr preferRelativeResize="0"/>
          <p:nvPr/>
        </p:nvPicPr>
        <p:blipFill rotWithShape="1">
          <a:blip r:embed="rId8">
            <a:alphaModFix/>
          </a:blip>
          <a:srcRect/>
          <a:stretch/>
        </p:blipFill>
        <p:spPr>
          <a:xfrm>
            <a:off x="9106177" y="6273252"/>
            <a:ext cx="520986" cy="240621"/>
          </a:xfrm>
          <a:prstGeom prst="rect">
            <a:avLst/>
          </a:prstGeom>
          <a:noFill/>
          <a:ln>
            <a:noFill/>
          </a:ln>
        </p:spPr>
      </p:pic>
      <p:pic>
        <p:nvPicPr>
          <p:cNvPr id="78" name="Google Shape;78;p7" descr="header_E"/>
          <p:cNvPicPr preferRelativeResize="0"/>
          <p:nvPr/>
        </p:nvPicPr>
        <p:blipFill rotWithShape="1">
          <a:blip r:embed="rId9">
            <a:alphaModFix/>
          </a:blip>
          <a:srcRect l="31882" r="31726"/>
          <a:stretch/>
        </p:blipFill>
        <p:spPr>
          <a:xfrm>
            <a:off x="9910752" y="6227605"/>
            <a:ext cx="786800" cy="367285"/>
          </a:xfrm>
          <a:prstGeom prst="rect">
            <a:avLst/>
          </a:prstGeom>
          <a:noFill/>
          <a:ln>
            <a:noFill/>
          </a:ln>
        </p:spPr>
      </p:pic>
      <p:pic>
        <p:nvPicPr>
          <p:cNvPr id="79" name="Google Shape;79;p7"/>
          <p:cNvPicPr preferRelativeResize="0"/>
          <p:nvPr/>
        </p:nvPicPr>
        <p:blipFill rotWithShape="1">
          <a:blip r:embed="rId10">
            <a:alphaModFix/>
          </a:blip>
          <a:srcRect/>
          <a:stretch/>
        </p:blipFill>
        <p:spPr>
          <a:xfrm>
            <a:off x="10847630" y="6137161"/>
            <a:ext cx="463100" cy="546600"/>
          </a:xfrm>
          <a:prstGeom prst="rect">
            <a:avLst/>
          </a:prstGeom>
          <a:noFill/>
          <a:ln>
            <a:noFill/>
          </a:ln>
        </p:spPr>
      </p:pic>
      <p:pic>
        <p:nvPicPr>
          <p:cNvPr id="80" name="Google Shape;80;p7" descr="cidimage002.png@01D4FECE.D63D32C0"/>
          <p:cNvPicPr preferRelativeResize="0"/>
          <p:nvPr/>
        </p:nvPicPr>
        <p:blipFill rotWithShape="1">
          <a:blip r:embed="rId11">
            <a:alphaModFix/>
          </a:blip>
          <a:srcRect/>
          <a:stretch/>
        </p:blipFill>
        <p:spPr>
          <a:xfrm>
            <a:off x="11569993" y="6153650"/>
            <a:ext cx="414671" cy="401685"/>
          </a:xfrm>
          <a:prstGeom prst="rect">
            <a:avLst/>
          </a:prstGeom>
          <a:noFill/>
          <a:ln>
            <a:noFill/>
          </a:ln>
        </p:spPr>
      </p:pic>
      <p:pic>
        <p:nvPicPr>
          <p:cNvPr id="81" name="Google Shape;81;p7"/>
          <p:cNvPicPr preferRelativeResize="0"/>
          <p:nvPr/>
        </p:nvPicPr>
        <p:blipFill rotWithShape="1">
          <a:blip r:embed="rId12">
            <a:alphaModFix/>
          </a:blip>
          <a:srcRect/>
          <a:stretch/>
        </p:blipFill>
        <p:spPr>
          <a:xfrm>
            <a:off x="336755" y="6193807"/>
            <a:ext cx="705236" cy="502857"/>
          </a:xfrm>
          <a:prstGeom prst="rect">
            <a:avLst/>
          </a:prstGeom>
          <a:noFill/>
          <a:ln>
            <a:noFill/>
          </a:ln>
        </p:spPr>
      </p:pic>
      <p:pic>
        <p:nvPicPr>
          <p:cNvPr id="82" name="Google Shape;82;p7"/>
          <p:cNvPicPr preferRelativeResize="0"/>
          <p:nvPr/>
        </p:nvPicPr>
        <p:blipFill rotWithShape="1">
          <a:blip r:embed="rId13">
            <a:alphaModFix/>
          </a:blip>
          <a:srcRect/>
          <a:stretch/>
        </p:blipFill>
        <p:spPr>
          <a:xfrm>
            <a:off x="4150242" y="2487922"/>
            <a:ext cx="3891516" cy="299464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83"/>
        <p:cNvGrpSpPr/>
        <p:nvPr/>
      </p:nvGrpSpPr>
      <p:grpSpPr>
        <a:xfrm>
          <a:off x="0" y="0"/>
          <a:ext cx="0" cy="0"/>
          <a:chOff x="0" y="0"/>
          <a:chExt cx="0" cy="0"/>
        </a:xfrm>
      </p:grpSpPr>
      <p:sp>
        <p:nvSpPr>
          <p:cNvPr id="84" name="Google Shape;84;p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034EA8"/>
              </a:buClr>
              <a:buSzPts val="3200"/>
              <a:buFont typeface="Arial"/>
              <a:buNone/>
              <a:defRPr sz="3200">
                <a:solidFill>
                  <a:srgbClr val="034EA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3200"/>
              <a:buNone/>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6" name="Google Shape;86;p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7" name="Google Shape;8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3635444E-CBC5-46BA-8526-2EF32E84ECA3}" type="datetime1">
              <a:rPr lang="en-GB" smtClean="0"/>
              <a:t>24/05/2022</a:t>
            </a:fld>
            <a:endParaRPr/>
          </a:p>
        </p:txBody>
      </p:sp>
      <p:pic>
        <p:nvPicPr>
          <p:cNvPr id="88" name="Google Shape;88;p8"/>
          <p:cNvPicPr preferRelativeResize="0"/>
          <p:nvPr/>
        </p:nvPicPr>
        <p:blipFill rotWithShape="1">
          <a:blip r:embed="rId2">
            <a:alphaModFix/>
          </a:blip>
          <a:srcRect/>
          <a:stretch/>
        </p:blipFill>
        <p:spPr>
          <a:xfrm>
            <a:off x="11375122" y="6356350"/>
            <a:ext cx="501445" cy="340314"/>
          </a:xfrm>
          <a:prstGeom prst="rect">
            <a:avLst/>
          </a:prstGeom>
          <a:noFill/>
          <a:ln>
            <a:noFill/>
          </a:ln>
        </p:spPr>
      </p:pic>
      <p:sp>
        <p:nvSpPr>
          <p:cNvPr id="89" name="Google Shape;89;p8"/>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_Benutzerdefiniertes Layout">
  <p:cSld name="4_Benutzerdefiniertes Layout">
    <p:spTree>
      <p:nvGrpSpPr>
        <p:cNvPr id="1" name="Shape 90"/>
        <p:cNvGrpSpPr/>
        <p:nvPr/>
      </p:nvGrpSpPr>
      <p:grpSpPr>
        <a:xfrm>
          <a:off x="0" y="0"/>
          <a:ext cx="0" cy="0"/>
          <a:chOff x="0" y="0"/>
          <a:chExt cx="0" cy="0"/>
        </a:xfrm>
      </p:grpSpPr>
      <p:sp>
        <p:nvSpPr>
          <p:cNvPr id="91" name="Google Shape;91;p9"/>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34EA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DA44A22D-ADBD-4697-9D35-3E467EAAA942}" type="datetime1">
              <a:rPr lang="en-GB" smtClean="0"/>
              <a:t>24/05/2022</a:t>
            </a:fld>
            <a:endParaRPr/>
          </a:p>
        </p:txBody>
      </p:sp>
      <p:sp>
        <p:nvSpPr>
          <p:cNvPr id="93" name="Google Shape;93;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
        <p:nvSpPr>
          <p:cNvPr id="94" name="Google Shape;94;p9"/>
          <p:cNvSpPr txBox="1">
            <a:spLocks noGrp="1"/>
          </p:cNvSpPr>
          <p:nvPr>
            <p:ph type="body" idx="1"/>
          </p:nvPr>
        </p:nvSpPr>
        <p:spPr>
          <a:xfrm>
            <a:off x="824790" y="2061883"/>
            <a:ext cx="4957763" cy="41058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solidFill>
                  <a:schemeClr val="lt1"/>
                </a:solidFill>
              </a:defRPr>
            </a:lvl1pPr>
            <a:lvl2pPr marL="914400" lvl="1" indent="-406400" algn="l">
              <a:lnSpc>
                <a:spcPct val="90000"/>
              </a:lnSpc>
              <a:spcBef>
                <a:spcPts val="500"/>
              </a:spcBef>
              <a:spcAft>
                <a:spcPts val="0"/>
              </a:spcAft>
              <a:buSzPts val="2800"/>
              <a:buChar char="•"/>
              <a:defRPr>
                <a:solidFill>
                  <a:schemeClr val="lt1"/>
                </a:solidFill>
              </a:defRPr>
            </a:lvl2pPr>
            <a:lvl3pPr marL="1371600" lvl="2" indent="-381000" algn="l">
              <a:lnSpc>
                <a:spcPct val="90000"/>
              </a:lnSpc>
              <a:spcBef>
                <a:spcPts val="500"/>
              </a:spcBef>
              <a:spcAft>
                <a:spcPts val="0"/>
              </a:spcAft>
              <a:buSzPts val="2400"/>
              <a:buChar char="•"/>
              <a:defRPr>
                <a:solidFill>
                  <a:schemeClr val="lt1"/>
                </a:solidFill>
              </a:defRPr>
            </a:lvl3pPr>
            <a:lvl4pPr marL="1828800" lvl="3" indent="-355600" algn="l">
              <a:lnSpc>
                <a:spcPct val="90000"/>
              </a:lnSpc>
              <a:spcBef>
                <a:spcPts val="500"/>
              </a:spcBef>
              <a:spcAft>
                <a:spcPts val="0"/>
              </a:spcAft>
              <a:buSzPts val="2000"/>
              <a:buChar char="•"/>
              <a:defRPr>
                <a:solidFill>
                  <a:schemeClr val="lt1"/>
                </a:solidFill>
              </a:defRPr>
            </a:lvl4pPr>
            <a:lvl5pPr marL="2286000" lvl="4" indent="-355600" algn="l">
              <a:lnSpc>
                <a:spcPct val="9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9"/>
          <p:cNvSpPr txBox="1">
            <a:spLocks noGrp="1"/>
          </p:cNvSpPr>
          <p:nvPr>
            <p:ph type="body" idx="2"/>
          </p:nvPr>
        </p:nvSpPr>
        <p:spPr>
          <a:xfrm>
            <a:off x="6396037" y="2061883"/>
            <a:ext cx="4957763" cy="41058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solidFill>
                  <a:schemeClr val="lt1"/>
                </a:solidFill>
              </a:defRPr>
            </a:lvl1pPr>
            <a:lvl2pPr marL="914400" lvl="1" indent="-406400" algn="l">
              <a:lnSpc>
                <a:spcPct val="90000"/>
              </a:lnSpc>
              <a:spcBef>
                <a:spcPts val="500"/>
              </a:spcBef>
              <a:spcAft>
                <a:spcPts val="0"/>
              </a:spcAft>
              <a:buSzPts val="2800"/>
              <a:buChar char="•"/>
              <a:defRPr>
                <a:solidFill>
                  <a:schemeClr val="lt1"/>
                </a:solidFill>
              </a:defRPr>
            </a:lvl2pPr>
            <a:lvl3pPr marL="1371600" lvl="2" indent="-381000" algn="l">
              <a:lnSpc>
                <a:spcPct val="90000"/>
              </a:lnSpc>
              <a:spcBef>
                <a:spcPts val="500"/>
              </a:spcBef>
              <a:spcAft>
                <a:spcPts val="0"/>
              </a:spcAft>
              <a:buSzPts val="2400"/>
              <a:buChar char="•"/>
              <a:defRPr>
                <a:solidFill>
                  <a:schemeClr val="lt1"/>
                </a:solidFill>
              </a:defRPr>
            </a:lvl3pPr>
            <a:lvl4pPr marL="1828800" lvl="3" indent="-355600" algn="l">
              <a:lnSpc>
                <a:spcPct val="90000"/>
              </a:lnSpc>
              <a:spcBef>
                <a:spcPts val="500"/>
              </a:spcBef>
              <a:spcAft>
                <a:spcPts val="0"/>
              </a:spcAft>
              <a:buSzPts val="2000"/>
              <a:buChar char="•"/>
              <a:defRPr>
                <a:solidFill>
                  <a:schemeClr val="lt1"/>
                </a:solidFill>
              </a:defRPr>
            </a:lvl4pPr>
            <a:lvl5pPr marL="2286000" lvl="4" indent="-355600" algn="l">
              <a:lnSpc>
                <a:spcPct val="9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enutzerdefiniertes Layout">
  <p:cSld name="Benutzerdefiniertes Layout">
    <p:spTree>
      <p:nvGrpSpPr>
        <p:cNvPr id="1" name="Shape 96"/>
        <p:cNvGrpSpPr/>
        <p:nvPr/>
      </p:nvGrpSpPr>
      <p:grpSpPr>
        <a:xfrm>
          <a:off x="0" y="0"/>
          <a:ext cx="0" cy="0"/>
          <a:chOff x="0" y="0"/>
          <a:chExt cx="0" cy="0"/>
        </a:xfrm>
      </p:grpSpPr>
      <p:sp>
        <p:nvSpPr>
          <p:cNvPr id="97" name="Google Shape;97;p10"/>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034EA8"/>
              </a:buClr>
              <a:buSzPts val="32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0"/>
          <p:cNvSpPr txBox="1"/>
          <p:nvPr/>
        </p:nvSpPr>
        <p:spPr>
          <a:xfrm>
            <a:off x="1144800" y="6193806"/>
            <a:ext cx="1963480" cy="502858"/>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This project has received funding from the European Union’s H2020 Coordination Support Action under Grant Agreement No. 894356.</a:t>
            </a:r>
            <a:endParaRPr sz="1100" b="0" i="0" u="none" strike="noStrike" cap="none">
              <a:solidFill>
                <a:srgbClr val="FF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600"/>
              <a:buFont typeface="Arial"/>
              <a:buNone/>
            </a:pPr>
            <a:r>
              <a:rPr lang="nl-NL" sz="6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p:txBody>
      </p:sp>
      <p:pic>
        <p:nvPicPr>
          <p:cNvPr id="99" name="Google Shape;99;p10"/>
          <p:cNvPicPr preferRelativeResize="0"/>
          <p:nvPr/>
        </p:nvPicPr>
        <p:blipFill rotWithShape="1">
          <a:blip r:embed="rId2">
            <a:alphaModFix/>
          </a:blip>
          <a:srcRect/>
          <a:stretch/>
        </p:blipFill>
        <p:spPr>
          <a:xfrm>
            <a:off x="4428321" y="6216170"/>
            <a:ext cx="919086" cy="354787"/>
          </a:xfrm>
          <a:prstGeom prst="rect">
            <a:avLst/>
          </a:prstGeom>
          <a:noFill/>
          <a:ln>
            <a:noFill/>
          </a:ln>
        </p:spPr>
      </p:pic>
      <p:pic>
        <p:nvPicPr>
          <p:cNvPr id="100" name="Google Shape;100;p10" descr="https://365tno.sharepoint.com/sites/intranet/Organisation/CS/Marketing_Communications/Externe-profilering/Logos/426_1_TNO_ifl_zwart.png"/>
          <p:cNvPicPr preferRelativeResize="0"/>
          <p:nvPr/>
        </p:nvPicPr>
        <p:blipFill rotWithShape="1">
          <a:blip r:embed="rId3">
            <a:alphaModFix/>
          </a:blip>
          <a:srcRect l="7704" t="16984" r="4714" b="21685"/>
          <a:stretch/>
        </p:blipFill>
        <p:spPr>
          <a:xfrm>
            <a:off x="3309309" y="6307868"/>
            <a:ext cx="1015908" cy="171393"/>
          </a:xfrm>
          <a:prstGeom prst="rect">
            <a:avLst/>
          </a:prstGeom>
          <a:noFill/>
          <a:ln>
            <a:noFill/>
          </a:ln>
        </p:spPr>
      </p:pic>
      <p:pic>
        <p:nvPicPr>
          <p:cNvPr id="101" name="Google Shape;101;p10"/>
          <p:cNvPicPr preferRelativeResize="0"/>
          <p:nvPr/>
        </p:nvPicPr>
        <p:blipFill rotWithShape="1">
          <a:blip r:embed="rId4">
            <a:alphaModFix/>
          </a:blip>
          <a:srcRect/>
          <a:stretch/>
        </p:blipFill>
        <p:spPr>
          <a:xfrm>
            <a:off x="5473799" y="6257882"/>
            <a:ext cx="722915" cy="271360"/>
          </a:xfrm>
          <a:prstGeom prst="rect">
            <a:avLst/>
          </a:prstGeom>
          <a:noFill/>
          <a:ln>
            <a:noFill/>
          </a:ln>
        </p:spPr>
      </p:pic>
      <p:pic>
        <p:nvPicPr>
          <p:cNvPr id="102" name="Google Shape;102;p10" descr="R:\PR\01_Unternehmenskommunikation\12_Corporate_Design\02_Logo\bea_logo_black_font\bea_logo_black_font_c4_transp.jpg"/>
          <p:cNvPicPr preferRelativeResize="0"/>
          <p:nvPr/>
        </p:nvPicPr>
        <p:blipFill rotWithShape="1">
          <a:blip r:embed="rId5">
            <a:alphaModFix/>
          </a:blip>
          <a:srcRect/>
          <a:stretch/>
        </p:blipFill>
        <p:spPr>
          <a:xfrm>
            <a:off x="6454745" y="6239379"/>
            <a:ext cx="517496" cy="288447"/>
          </a:xfrm>
          <a:prstGeom prst="rect">
            <a:avLst/>
          </a:prstGeom>
          <a:noFill/>
          <a:ln>
            <a:noFill/>
          </a:ln>
        </p:spPr>
      </p:pic>
      <p:pic>
        <p:nvPicPr>
          <p:cNvPr id="103" name="Google Shape;103;p10"/>
          <p:cNvPicPr preferRelativeResize="0"/>
          <p:nvPr/>
        </p:nvPicPr>
        <p:blipFill rotWithShape="1">
          <a:blip r:embed="rId6">
            <a:alphaModFix/>
          </a:blip>
          <a:srcRect t="8772" b="16665"/>
          <a:stretch/>
        </p:blipFill>
        <p:spPr>
          <a:xfrm>
            <a:off x="7166080" y="6153650"/>
            <a:ext cx="968118" cy="356046"/>
          </a:xfrm>
          <a:prstGeom prst="rect">
            <a:avLst/>
          </a:prstGeom>
          <a:noFill/>
          <a:ln>
            <a:noFill/>
          </a:ln>
        </p:spPr>
      </p:pic>
      <p:pic>
        <p:nvPicPr>
          <p:cNvPr id="104" name="Google Shape;104;p10"/>
          <p:cNvPicPr preferRelativeResize="0"/>
          <p:nvPr/>
        </p:nvPicPr>
        <p:blipFill rotWithShape="1">
          <a:blip r:embed="rId7">
            <a:alphaModFix/>
          </a:blip>
          <a:srcRect/>
          <a:stretch/>
        </p:blipFill>
        <p:spPr>
          <a:xfrm>
            <a:off x="8359881" y="6144862"/>
            <a:ext cx="447505" cy="439814"/>
          </a:xfrm>
          <a:prstGeom prst="rect">
            <a:avLst/>
          </a:prstGeom>
          <a:noFill/>
          <a:ln>
            <a:noFill/>
          </a:ln>
        </p:spPr>
      </p:pic>
      <p:pic>
        <p:nvPicPr>
          <p:cNvPr id="105" name="Google Shape;105;p10"/>
          <p:cNvPicPr preferRelativeResize="0"/>
          <p:nvPr/>
        </p:nvPicPr>
        <p:blipFill rotWithShape="1">
          <a:blip r:embed="rId8">
            <a:alphaModFix/>
          </a:blip>
          <a:srcRect/>
          <a:stretch/>
        </p:blipFill>
        <p:spPr>
          <a:xfrm>
            <a:off x="9106177" y="6273252"/>
            <a:ext cx="520986" cy="240621"/>
          </a:xfrm>
          <a:prstGeom prst="rect">
            <a:avLst/>
          </a:prstGeom>
          <a:noFill/>
          <a:ln>
            <a:noFill/>
          </a:ln>
        </p:spPr>
      </p:pic>
      <p:pic>
        <p:nvPicPr>
          <p:cNvPr id="106" name="Google Shape;106;p10" descr="header_E"/>
          <p:cNvPicPr preferRelativeResize="0"/>
          <p:nvPr/>
        </p:nvPicPr>
        <p:blipFill rotWithShape="1">
          <a:blip r:embed="rId9">
            <a:alphaModFix/>
          </a:blip>
          <a:srcRect l="31882" r="31726"/>
          <a:stretch/>
        </p:blipFill>
        <p:spPr>
          <a:xfrm>
            <a:off x="9910752" y="6227605"/>
            <a:ext cx="786800" cy="367285"/>
          </a:xfrm>
          <a:prstGeom prst="rect">
            <a:avLst/>
          </a:prstGeom>
          <a:noFill/>
          <a:ln>
            <a:noFill/>
          </a:ln>
        </p:spPr>
      </p:pic>
      <p:pic>
        <p:nvPicPr>
          <p:cNvPr id="107" name="Google Shape;107;p10"/>
          <p:cNvPicPr preferRelativeResize="0"/>
          <p:nvPr/>
        </p:nvPicPr>
        <p:blipFill rotWithShape="1">
          <a:blip r:embed="rId10">
            <a:alphaModFix/>
          </a:blip>
          <a:srcRect/>
          <a:stretch/>
        </p:blipFill>
        <p:spPr>
          <a:xfrm>
            <a:off x="10847630" y="6137161"/>
            <a:ext cx="463100" cy="546600"/>
          </a:xfrm>
          <a:prstGeom prst="rect">
            <a:avLst/>
          </a:prstGeom>
          <a:noFill/>
          <a:ln>
            <a:noFill/>
          </a:ln>
        </p:spPr>
      </p:pic>
      <p:pic>
        <p:nvPicPr>
          <p:cNvPr id="108" name="Google Shape;108;p10" descr="cidimage002.png@01D4FECE.D63D32C0"/>
          <p:cNvPicPr preferRelativeResize="0"/>
          <p:nvPr/>
        </p:nvPicPr>
        <p:blipFill rotWithShape="1">
          <a:blip r:embed="rId11">
            <a:alphaModFix/>
          </a:blip>
          <a:srcRect/>
          <a:stretch/>
        </p:blipFill>
        <p:spPr>
          <a:xfrm>
            <a:off x="11569993" y="6153650"/>
            <a:ext cx="414671" cy="401685"/>
          </a:xfrm>
          <a:prstGeom prst="rect">
            <a:avLst/>
          </a:prstGeom>
          <a:noFill/>
          <a:ln>
            <a:noFill/>
          </a:ln>
        </p:spPr>
      </p:pic>
      <p:pic>
        <p:nvPicPr>
          <p:cNvPr id="109" name="Google Shape;109;p10"/>
          <p:cNvPicPr preferRelativeResize="0"/>
          <p:nvPr/>
        </p:nvPicPr>
        <p:blipFill rotWithShape="1">
          <a:blip r:embed="rId12">
            <a:alphaModFix/>
          </a:blip>
          <a:srcRect/>
          <a:stretch/>
        </p:blipFill>
        <p:spPr>
          <a:xfrm>
            <a:off x="336755" y="6193807"/>
            <a:ext cx="705236" cy="502857"/>
          </a:xfrm>
          <a:prstGeom prst="rect">
            <a:avLst/>
          </a:prstGeom>
          <a:noFill/>
          <a:ln>
            <a:noFill/>
          </a:ln>
        </p:spPr>
      </p:pic>
      <p:pic>
        <p:nvPicPr>
          <p:cNvPr id="110" name="Google Shape;110;p10"/>
          <p:cNvPicPr preferRelativeResize="0"/>
          <p:nvPr/>
        </p:nvPicPr>
        <p:blipFill rotWithShape="1">
          <a:blip r:embed="rId13">
            <a:alphaModFix/>
          </a:blip>
          <a:srcRect/>
          <a:stretch/>
        </p:blipFill>
        <p:spPr>
          <a:xfrm>
            <a:off x="4150242" y="2487922"/>
            <a:ext cx="3891516" cy="2994643"/>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34EA8"/>
              </a:buClr>
              <a:buSzPts val="3200"/>
              <a:buFont typeface="Arial"/>
              <a:buNone/>
              <a:defRPr sz="3200" b="0" i="0" u="none" strike="noStrike" cap="none">
                <a:solidFill>
                  <a:srgbClr val="034EA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034EA8"/>
              </a:buClr>
              <a:buSzPts val="2800"/>
              <a:buFont typeface="Arial"/>
              <a:buNone/>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500"/>
              </a:spcBef>
              <a:spcAft>
                <a:spcPts val="0"/>
              </a:spcAft>
              <a:buClr>
                <a:srgbClr val="034EA8"/>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500"/>
              </a:spcBef>
              <a:spcAft>
                <a:spcPts val="0"/>
              </a:spcAft>
              <a:buClr>
                <a:srgbClr val="034EA8"/>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90000"/>
              </a:lnSpc>
              <a:spcBef>
                <a:spcPts val="500"/>
              </a:spcBef>
              <a:spcAft>
                <a:spcPts val="0"/>
              </a:spcAft>
              <a:buClr>
                <a:srgbClr val="034EA8"/>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90000"/>
              </a:lnSpc>
              <a:spcBef>
                <a:spcPts val="500"/>
              </a:spcBef>
              <a:spcAft>
                <a:spcPts val="0"/>
              </a:spcAft>
              <a:buClr>
                <a:srgbClr val="034EA8"/>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fld id="{447FB1C9-AE2C-4749-8712-3FBC0CAD3BA4}" type="datetime1">
              <a:rPr lang="en-GB" smtClean="0"/>
              <a:t>24/05/2022</a:t>
            </a:fld>
            <a:endParaRPr/>
          </a:p>
        </p:txBody>
      </p:sp>
      <p:pic>
        <p:nvPicPr>
          <p:cNvPr id="13" name="Google Shape;13;p1"/>
          <p:cNvPicPr preferRelativeResize="0"/>
          <p:nvPr/>
        </p:nvPicPr>
        <p:blipFill rotWithShape="1">
          <a:blip r:embed="rId21">
            <a:alphaModFix/>
          </a:blip>
          <a:srcRect/>
          <a:stretch/>
        </p:blipFill>
        <p:spPr>
          <a:xfrm>
            <a:off x="9157397" y="102027"/>
            <a:ext cx="2719170" cy="971602"/>
          </a:xfrm>
          <a:prstGeom prst="rect">
            <a:avLst/>
          </a:prstGeom>
          <a:noFill/>
          <a:ln>
            <a:noFill/>
          </a:ln>
        </p:spPr>
      </p:pic>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a:t>‹#›</a:t>
            </a:fld>
            <a:endParaRPr/>
          </a:p>
        </p:txBody>
      </p:sp>
      <p:sp>
        <p:nvSpPr>
          <p:cNvPr id="15" name="Google Shape;15;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5.png"/><Relationship Id="rId3" Type="http://schemas.openxmlformats.org/officeDocument/2006/relationships/image" Target="../media/image3.jpeg"/><Relationship Id="rId7" Type="http://schemas.openxmlformats.org/officeDocument/2006/relationships/image" Target="../media/image9.jpeg"/><Relationship Id="rId12"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8.jpeg"/><Relationship Id="rId11" Type="http://schemas.openxmlformats.org/officeDocument/2006/relationships/image" Target="../media/image7.jpeg"/><Relationship Id="rId5" Type="http://schemas.openxmlformats.org/officeDocument/2006/relationships/image" Target="../media/image13.png"/><Relationship Id="rId10" Type="http://schemas.openxmlformats.org/officeDocument/2006/relationships/image" Target="../media/image6.jpeg"/><Relationship Id="rId4" Type="http://schemas.openxmlformats.org/officeDocument/2006/relationships/image" Target="../media/image12.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7.xml"/><Relationship Id="rId16"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21"/>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Important to think of when you prepare for this training</a:t>
            </a:r>
          </a:p>
        </p:txBody>
      </p:sp>
      <p:sp>
        <p:nvSpPr>
          <p:cNvPr id="315" name="Google Shape;315;p21"/>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fontScale="55000" lnSpcReduction="20000"/>
          </a:bodyPr>
          <a:lstStyle/>
          <a:p>
            <a:pPr marL="457200" lvl="0" indent="-457200" algn="l" rtl="0">
              <a:lnSpc>
                <a:spcPct val="120000"/>
              </a:lnSpc>
              <a:spcBef>
                <a:spcPts val="0"/>
              </a:spcBef>
              <a:spcAft>
                <a:spcPts val="0"/>
              </a:spcAft>
              <a:buSzPct val="100000"/>
              <a:buFont typeface="Arial"/>
              <a:buChar char="•"/>
            </a:pPr>
            <a:r>
              <a:rPr lang="en-US" sz="2800" noProof="0" dirty="0"/>
              <a:t>This training material is primarily prepared as a face-to-face / on-location training opportunity for a group of 8-15 persons, ideally representing 4-8 different SME clusters. </a:t>
            </a:r>
          </a:p>
          <a:p>
            <a:pPr marL="457200" lvl="0" indent="-457200" algn="l" rtl="0">
              <a:lnSpc>
                <a:spcPct val="120000"/>
              </a:lnSpc>
              <a:spcBef>
                <a:spcPts val="1000"/>
              </a:spcBef>
              <a:spcAft>
                <a:spcPts val="0"/>
              </a:spcAft>
              <a:buSzPct val="100000"/>
              <a:buFont typeface="Arial"/>
              <a:buChar char="•"/>
            </a:pPr>
            <a:r>
              <a:rPr lang="en-GB" sz="2800" noProof="0" dirty="0"/>
              <a:t>It can also be carried out as an trainer-led online training event for the same type of group. Suggestions for adapting interactive elements in such a case are included, but some further adaptations may be needed.</a:t>
            </a:r>
            <a:endParaRPr lang="en-GB" noProof="0" dirty="0"/>
          </a:p>
          <a:p>
            <a:pPr marL="457200" lvl="0" indent="-457200" algn="l" rtl="0">
              <a:lnSpc>
                <a:spcPct val="120000"/>
              </a:lnSpc>
              <a:spcBef>
                <a:spcPts val="1000"/>
              </a:spcBef>
              <a:spcAft>
                <a:spcPts val="0"/>
              </a:spcAft>
              <a:buSzPct val="100000"/>
              <a:buFont typeface="Arial"/>
              <a:buChar char="•"/>
            </a:pPr>
            <a:r>
              <a:rPr lang="en-GB" sz="2800" noProof="0" dirty="0"/>
              <a:t>The target group include Trusted Partners (or potential new Trusted Partners) but also other stakeholders that may be involved in the activities of local energy collectives, e.g. energy auditors, energy experts, local energy advisors, etc.</a:t>
            </a:r>
            <a:endParaRPr lang="en-GB" noProof="0" dirty="0"/>
          </a:p>
          <a:p>
            <a:pPr marL="457200" lvl="0" indent="-457200" algn="l" rtl="0">
              <a:lnSpc>
                <a:spcPct val="120000"/>
              </a:lnSpc>
              <a:spcBef>
                <a:spcPts val="1000"/>
              </a:spcBef>
              <a:spcAft>
                <a:spcPts val="0"/>
              </a:spcAft>
              <a:buSzPct val="100000"/>
              <a:buFont typeface="Arial"/>
              <a:buChar char="•"/>
            </a:pPr>
            <a:r>
              <a:rPr lang="en-GB" sz="2800" noProof="0" dirty="0"/>
              <a:t>The training should be interactive – with the aim that participants will actively contribute and learn both from you and each others’ experience. </a:t>
            </a:r>
            <a:endParaRPr lang="en-GB" noProof="0" dirty="0"/>
          </a:p>
          <a:p>
            <a:pPr marL="457200" lvl="0" indent="-457200" algn="l" rtl="0">
              <a:lnSpc>
                <a:spcPct val="120000"/>
              </a:lnSpc>
              <a:spcBef>
                <a:spcPts val="1000"/>
              </a:spcBef>
              <a:spcAft>
                <a:spcPts val="0"/>
              </a:spcAft>
              <a:buSzPct val="100000"/>
              <a:buFont typeface="Arial"/>
              <a:buChar char="•"/>
            </a:pPr>
            <a:r>
              <a:rPr lang="en-GB" sz="2800" noProof="0" dirty="0"/>
              <a:t>Interactive elements are marked with the symbol at the right. Sometimes alternative options are given. Choose and adapt, so that you do it in a way you are comfortable with, and that best suits the group.</a:t>
            </a:r>
            <a:endParaRPr lang="en-GB" noProof="0" dirty="0"/>
          </a:p>
          <a:p>
            <a:pPr marL="457200" lvl="0" indent="-457200" algn="l" rtl="0">
              <a:lnSpc>
                <a:spcPct val="120000"/>
              </a:lnSpc>
              <a:spcBef>
                <a:spcPts val="1000"/>
              </a:spcBef>
              <a:spcAft>
                <a:spcPts val="0"/>
              </a:spcAft>
              <a:buSzPct val="100000"/>
              <a:buFont typeface="Arial"/>
              <a:buChar char="•"/>
            </a:pPr>
            <a:r>
              <a:rPr lang="en-US" noProof="0" dirty="0"/>
              <a:t>You will find explanatory notes about the content of the slides in the notes of this presentation as well as extra material to read. Some specific notes on how to lead the training are added under </a:t>
            </a:r>
            <a:r>
              <a:rPr lang="en-US" i="1" u="sng" noProof="0" dirty="0"/>
              <a:t>Instructions to the trainer </a:t>
            </a:r>
            <a:r>
              <a:rPr lang="en-US" noProof="0" dirty="0"/>
              <a:t>and </a:t>
            </a:r>
            <a:r>
              <a:rPr lang="en-US" i="1" u="sng" noProof="0" dirty="0"/>
              <a:t>Note for the trainer</a:t>
            </a:r>
            <a:r>
              <a:rPr lang="en-US" noProof="0" dirty="0"/>
              <a:t>.</a:t>
            </a:r>
          </a:p>
          <a:p>
            <a:pPr marL="0" lvl="0" indent="0" algn="l" rtl="0">
              <a:lnSpc>
                <a:spcPct val="90000"/>
              </a:lnSpc>
              <a:spcBef>
                <a:spcPts val="1000"/>
              </a:spcBef>
              <a:spcAft>
                <a:spcPts val="0"/>
              </a:spcAft>
              <a:buSzPct val="100000"/>
              <a:buNone/>
            </a:pPr>
            <a:endParaRPr lang="en-GB" noProof="0" dirty="0"/>
          </a:p>
        </p:txBody>
      </p:sp>
      <p:sp>
        <p:nvSpPr>
          <p:cNvPr id="316" name="Google Shape;316;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C419922-6F87-4BCC-A209-454154E0846F}" type="datetime1">
              <a:rPr lang="en-GB" smtClean="0"/>
              <a:t>24/05/2022</a:t>
            </a:fld>
            <a:endParaRPr/>
          </a:p>
        </p:txBody>
      </p:sp>
      <p:sp>
        <p:nvSpPr>
          <p:cNvPr id="317" name="Google Shape;317;p2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nl-NL"/>
              <a:t>1</a:t>
            </a:fld>
            <a:endParaRPr/>
          </a:p>
        </p:txBody>
      </p:sp>
      <p:grpSp>
        <p:nvGrpSpPr>
          <p:cNvPr id="318" name="Google Shape;318;p21"/>
          <p:cNvGrpSpPr/>
          <p:nvPr/>
        </p:nvGrpSpPr>
        <p:grpSpPr>
          <a:xfrm>
            <a:off x="11025036" y="4451116"/>
            <a:ext cx="657527" cy="787680"/>
            <a:chOff x="135517" y="136525"/>
            <a:chExt cx="761950" cy="761950"/>
          </a:xfrm>
        </p:grpSpPr>
        <p:sp>
          <p:nvSpPr>
            <p:cNvPr id="319" name="Google Shape;319;p21"/>
            <p:cNvSpPr/>
            <p:nvPr/>
          </p:nvSpPr>
          <p:spPr>
            <a:xfrm>
              <a:off x="135517" y="136525"/>
              <a:ext cx="761950" cy="761950"/>
            </a:xfrm>
            <a:prstGeom prst="ellipse">
              <a:avLst/>
            </a:prstGeom>
            <a:solidFill>
              <a:srgbClr val="FFF200"/>
            </a:solidFill>
            <a:ln w="12700" cap="flat" cmpd="sng">
              <a:solidFill>
                <a:srgbClr val="FFF2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0" name="Google Shape;320;p21"/>
            <p:cNvSpPr/>
            <p:nvPr/>
          </p:nvSpPr>
          <p:spPr>
            <a:xfrm>
              <a:off x="313267" y="372533"/>
              <a:ext cx="448733" cy="270934"/>
            </a:xfrm>
            <a:prstGeom prst="wedgeEllipseCallout">
              <a:avLst>
                <a:gd name="adj1" fmla="val -20833"/>
                <a:gd name="adj2" fmla="val 62500"/>
              </a:avLst>
            </a:prstGeom>
            <a:solidFill>
              <a:schemeClr val="accent1"/>
            </a:solidFill>
            <a:ln w="12700" cap="flat" cmpd="sng">
              <a:solidFill>
                <a:srgbClr val="02387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9" name="Rectangle 8">
            <a:extLst>
              <a:ext uri="{FF2B5EF4-FFF2-40B4-BE49-F238E27FC236}">
                <a16:creationId xmlns:a16="http://schemas.microsoft.com/office/drawing/2014/main" id="{F038FB9D-94BB-41FC-BE64-725B28ED2E64}"/>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extLst>
      <p:ext uri="{BB962C8B-B14F-4D97-AF65-F5344CB8AC3E}">
        <p14:creationId xmlns:p14="http://schemas.microsoft.com/office/powerpoint/2010/main" val="2417158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sp>
        <p:nvSpPr>
          <p:cNvPr id="1287" name="Google Shape;1287;p80"/>
          <p:cNvSpPr txBox="1">
            <a:spLocks noGrp="1"/>
          </p:cNvSpPr>
          <p:nvPr>
            <p:ph type="title"/>
          </p:nvPr>
        </p:nvSpPr>
        <p:spPr>
          <a:xfrm>
            <a:off x="396551" y="1586485"/>
            <a:ext cx="10515600" cy="572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34EA8"/>
              </a:buClr>
              <a:buSzPct val="111111"/>
              <a:buFont typeface="Arial"/>
              <a:buNone/>
            </a:pPr>
            <a:r>
              <a:rPr lang="en-GB" noProof="0">
                <a:latin typeface="Arial"/>
                <a:ea typeface="Arial"/>
                <a:cs typeface="Arial"/>
                <a:sym typeface="Arial"/>
              </a:rPr>
              <a:t>Step B: Assessment of potential energy savings and measures</a:t>
            </a:r>
            <a:br>
              <a:rPr lang="en-GB" noProof="0">
                <a:latin typeface="Arial"/>
                <a:ea typeface="Arial"/>
                <a:cs typeface="Arial"/>
                <a:sym typeface="Arial"/>
              </a:rPr>
            </a:br>
            <a:endParaRPr lang="en-GB" noProof="0">
              <a:latin typeface="Arial"/>
              <a:ea typeface="Arial"/>
              <a:cs typeface="Arial"/>
              <a:sym typeface="Arial"/>
            </a:endParaRPr>
          </a:p>
        </p:txBody>
      </p:sp>
      <p:sp>
        <p:nvSpPr>
          <p:cNvPr id="1288" name="Google Shape;1288;p8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9B065CBE-9046-4606-8DD9-8F5207F3F92F}" type="datetime1">
              <a:rPr lang="en-GB" smtClean="0"/>
              <a:t>24/05/2022</a:t>
            </a:fld>
            <a:endParaRPr/>
          </a:p>
        </p:txBody>
      </p:sp>
      <p:sp>
        <p:nvSpPr>
          <p:cNvPr id="1289" name="Google Shape;1289;p80"/>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10</a:t>
            </a:fld>
            <a:endParaRPr sz="1200" b="0" i="0" u="none" strike="noStrike" cap="none">
              <a:solidFill>
                <a:srgbClr val="888888"/>
              </a:solidFill>
              <a:latin typeface="Arial"/>
              <a:ea typeface="Arial"/>
              <a:cs typeface="Arial"/>
              <a:sym typeface="Arial"/>
            </a:endParaRPr>
          </a:p>
        </p:txBody>
      </p:sp>
      <p:sp>
        <p:nvSpPr>
          <p:cNvPr id="1290" name="Google Shape;1290;p80"/>
          <p:cNvSpPr txBox="1"/>
          <p:nvPr/>
        </p:nvSpPr>
        <p:spPr>
          <a:xfrm>
            <a:off x="396551" y="2159185"/>
            <a:ext cx="9388896" cy="323162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Two approaches</a:t>
            </a:r>
            <a:endParaRPr lang="en-US"/>
          </a:p>
          <a:p>
            <a:pPr marL="342900" marR="0" lvl="0" indent="-3429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Energy audits for each SME (individual)&gt; building-level measures</a:t>
            </a:r>
          </a:p>
          <a:p>
            <a:pPr marL="342900" marR="0" lvl="0" indent="-3429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Energy scan for the whole business area (collective)&gt; area-level measures. </a:t>
            </a:r>
            <a:endParaRPr lang="en-US" sz="600"/>
          </a:p>
          <a:p>
            <a:pPr marL="0" marR="0" lvl="0" indent="0" algn="l" rtl="0">
              <a:lnSpc>
                <a:spcPct val="100000"/>
              </a:lnSpc>
              <a:spcBef>
                <a:spcPts val="0"/>
              </a:spcBef>
              <a:spcAft>
                <a:spcPts val="0"/>
              </a:spcAft>
              <a:buNone/>
            </a:pPr>
            <a:endParaRPr lang="en-US" sz="600" b="0" i="1"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Not alternatives of each other, but strengthening each other</a:t>
            </a:r>
            <a:endParaRPr lang="en-US" sz="2400" b="0" i="0" u="none" strike="noStrike" cap="none">
              <a:solidFill>
                <a:srgbClr val="000000"/>
              </a:solidFill>
              <a:latin typeface="Arial"/>
              <a:ea typeface="Arial"/>
              <a:cs typeface="Arial"/>
              <a:sym typeface="Arial"/>
            </a:endParaRPr>
          </a:p>
          <a:p>
            <a:pPr marL="342900" marR="0" lvl="0" indent="-190500" algn="l" rtl="0">
              <a:lnSpc>
                <a:spcPct val="100000"/>
              </a:lnSpc>
              <a:spcBef>
                <a:spcPts val="0"/>
              </a:spcBef>
              <a:spcAft>
                <a:spcPts val="0"/>
              </a:spcAft>
              <a:buClr>
                <a:srgbClr val="000000"/>
              </a:buClr>
              <a:buSzPts val="2400"/>
              <a:buFont typeface="Arial"/>
              <a:buNone/>
            </a:pPr>
            <a:endParaRPr lang="en-US"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Outcome of this step: Identification of potential energy projects </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and their energy savings potential (needed for business case)</a:t>
            </a:r>
          </a:p>
        </p:txBody>
      </p:sp>
      <p:pic>
        <p:nvPicPr>
          <p:cNvPr id="1291" name="Google Shape;1291;p80" descr="Downward trend graph outline"/>
          <p:cNvPicPr preferRelativeResize="0"/>
          <p:nvPr/>
        </p:nvPicPr>
        <p:blipFill rotWithShape="1">
          <a:blip r:embed="rId3">
            <a:alphaModFix/>
          </a:blip>
          <a:srcRect/>
          <a:stretch/>
        </p:blipFill>
        <p:spPr>
          <a:xfrm>
            <a:off x="9149603" y="3571007"/>
            <a:ext cx="3150443" cy="3150443"/>
          </a:xfrm>
          <a:prstGeom prst="rect">
            <a:avLst/>
          </a:prstGeom>
          <a:noFill/>
          <a:ln>
            <a:noFill/>
          </a:ln>
        </p:spPr>
      </p:pic>
      <p:sp>
        <p:nvSpPr>
          <p:cNvPr id="7" name="Rectangle 6">
            <a:extLst>
              <a:ext uri="{FF2B5EF4-FFF2-40B4-BE49-F238E27FC236}">
                <a16:creationId xmlns:a16="http://schemas.microsoft.com/office/drawing/2014/main" id="{016B1EE1-26A0-434F-A796-F3117CAB8085}"/>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5"/>
        <p:cNvGrpSpPr/>
        <p:nvPr/>
      </p:nvGrpSpPr>
      <p:grpSpPr>
        <a:xfrm>
          <a:off x="0" y="0"/>
          <a:ext cx="0" cy="0"/>
          <a:chOff x="0" y="0"/>
          <a:chExt cx="0" cy="0"/>
        </a:xfrm>
      </p:grpSpPr>
      <p:sp>
        <p:nvSpPr>
          <p:cNvPr id="1296" name="Google Shape;1296;p81"/>
          <p:cNvSpPr txBox="1">
            <a:spLocks noGrp="1"/>
          </p:cNvSpPr>
          <p:nvPr>
            <p:ph type="title"/>
          </p:nvPr>
        </p:nvSpPr>
        <p:spPr>
          <a:xfrm>
            <a:off x="363500" y="1166392"/>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Step C: Creating an energy action plan</a:t>
            </a:r>
            <a:endParaRPr lang="en-GB" noProof="0"/>
          </a:p>
        </p:txBody>
      </p:sp>
      <p:sp>
        <p:nvSpPr>
          <p:cNvPr id="1297" name="Google Shape;1297;p8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430BFD0-55EE-4046-92E1-1377F7B05BB6}" type="datetime1">
              <a:rPr lang="en-GB" smtClean="0"/>
              <a:t>24/05/2022</a:t>
            </a:fld>
            <a:endParaRPr/>
          </a:p>
        </p:txBody>
      </p:sp>
      <p:sp>
        <p:nvSpPr>
          <p:cNvPr id="1298" name="Google Shape;1298;p8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11</a:t>
            </a:fld>
            <a:endParaRPr sz="1200" b="0" i="0" u="none" strike="noStrike" cap="none">
              <a:solidFill>
                <a:srgbClr val="888888"/>
              </a:solidFill>
              <a:latin typeface="Arial"/>
              <a:ea typeface="Arial"/>
              <a:cs typeface="Arial"/>
              <a:sym typeface="Arial"/>
            </a:endParaRPr>
          </a:p>
        </p:txBody>
      </p:sp>
      <p:sp>
        <p:nvSpPr>
          <p:cNvPr id="1299" name="Google Shape;1299;p81"/>
          <p:cNvSpPr txBox="1"/>
          <p:nvPr/>
        </p:nvSpPr>
        <p:spPr>
          <a:xfrm>
            <a:off x="674370" y="1829467"/>
            <a:ext cx="8920734" cy="373945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Elements included in the action plan</a:t>
            </a:r>
            <a:endParaRPr lang="en-US"/>
          </a:p>
          <a:p>
            <a:pPr marL="342900" marR="0" lvl="0"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Motivation and goal of the action plan</a:t>
            </a:r>
            <a:endParaRPr lang="en-US"/>
          </a:p>
          <a:p>
            <a:pPr marL="342900" marR="0" lvl="0"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Ambition of the business area</a:t>
            </a:r>
            <a:endParaRPr lang="en-US"/>
          </a:p>
          <a:p>
            <a:pPr marL="342900" marR="0" lvl="0"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Detailed description of the energy project</a:t>
            </a:r>
            <a:endParaRPr lang="en-US"/>
          </a:p>
          <a:p>
            <a:pPr marL="800100" marR="0" lvl="1"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Which energy measures will be implemented, what actions are needed for this, and when will they be done?</a:t>
            </a:r>
            <a:endParaRPr lang="en-US"/>
          </a:p>
          <a:p>
            <a:pPr marL="342900" marR="0" lvl="0"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Division of tasks between members of the energy team</a:t>
            </a:r>
            <a:endParaRPr lang="en-US"/>
          </a:p>
          <a:p>
            <a:pPr marL="342900" marR="0" lvl="0" indent="-342900" algn="l" rtl="0">
              <a:lnSpc>
                <a:spcPct val="100000"/>
              </a:lnSpc>
              <a:spcBef>
                <a:spcPts val="0"/>
              </a:spcBef>
              <a:spcAft>
                <a:spcPts val="0"/>
              </a:spcAft>
              <a:buClr>
                <a:srgbClr val="000000"/>
              </a:buClr>
              <a:buSzPts val="2100"/>
              <a:buFont typeface="Arial"/>
              <a:buChar char="•"/>
            </a:pPr>
            <a:r>
              <a:rPr lang="en-US" sz="2100" b="0" i="0" u="none" strike="noStrike" cap="none">
                <a:solidFill>
                  <a:srgbClr val="000000"/>
                </a:solidFill>
                <a:latin typeface="Arial"/>
                <a:ea typeface="Arial"/>
                <a:cs typeface="Arial"/>
                <a:sym typeface="Arial"/>
              </a:rPr>
              <a:t>Business case of the energy project </a:t>
            </a:r>
            <a:endParaRPr lang="en-US"/>
          </a:p>
          <a:p>
            <a:pPr marL="0" marR="0" lvl="0" indent="0" algn="l" rtl="0">
              <a:lnSpc>
                <a:spcPct val="100000"/>
              </a:lnSpc>
              <a:spcBef>
                <a:spcPts val="0"/>
              </a:spcBef>
              <a:spcAft>
                <a:spcPts val="0"/>
              </a:spcAft>
              <a:buNone/>
            </a:pPr>
            <a:endParaRPr lang="en-US" sz="2100"/>
          </a:p>
          <a:p>
            <a:pPr marL="0" marR="0" lvl="0" indent="0" algn="l" rtl="0">
              <a:lnSpc>
                <a:spcPct val="100000"/>
              </a:lnSpc>
              <a:spcBef>
                <a:spcPts val="0"/>
              </a:spcBef>
              <a:spcAft>
                <a:spcPts val="0"/>
              </a:spcAft>
              <a:buNone/>
            </a:pPr>
            <a:r>
              <a:rPr lang="en-US" sz="2100" b="0" i="0" u="none" strike="noStrike" cap="none">
                <a:solidFill>
                  <a:srgbClr val="000000"/>
                </a:solidFill>
                <a:latin typeface="Arial"/>
                <a:ea typeface="Arial"/>
                <a:cs typeface="Arial"/>
                <a:sym typeface="Arial"/>
              </a:rPr>
              <a:t>Outcome of this step: Selection of an energy project with a dedicated team, written down in concrete steps (action plan)</a:t>
            </a:r>
          </a:p>
        </p:txBody>
      </p:sp>
      <p:pic>
        <p:nvPicPr>
          <p:cNvPr id="1300" name="Google Shape;1300;p81" descr="Playbook outline"/>
          <p:cNvPicPr preferRelativeResize="0"/>
          <p:nvPr/>
        </p:nvPicPr>
        <p:blipFill rotWithShape="1">
          <a:blip r:embed="rId3">
            <a:alphaModFix/>
          </a:blip>
          <a:srcRect/>
          <a:stretch/>
        </p:blipFill>
        <p:spPr>
          <a:xfrm>
            <a:off x="9722140" y="4131105"/>
            <a:ext cx="2313920" cy="2313920"/>
          </a:xfrm>
          <a:prstGeom prst="rect">
            <a:avLst/>
          </a:prstGeom>
          <a:noFill/>
          <a:ln>
            <a:noFill/>
          </a:ln>
        </p:spPr>
      </p:pic>
      <p:sp>
        <p:nvSpPr>
          <p:cNvPr id="7" name="Rectangle 6">
            <a:extLst>
              <a:ext uri="{FF2B5EF4-FFF2-40B4-BE49-F238E27FC236}">
                <a16:creationId xmlns:a16="http://schemas.microsoft.com/office/drawing/2014/main" id="{3C045ADC-E847-45E1-B5F5-B91843653A26}"/>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4"/>
        <p:cNvGrpSpPr/>
        <p:nvPr/>
      </p:nvGrpSpPr>
      <p:grpSpPr>
        <a:xfrm>
          <a:off x="0" y="0"/>
          <a:ext cx="0" cy="0"/>
          <a:chOff x="0" y="0"/>
          <a:chExt cx="0" cy="0"/>
        </a:xfrm>
      </p:grpSpPr>
      <p:sp>
        <p:nvSpPr>
          <p:cNvPr id="1305" name="Google Shape;1305;p82"/>
          <p:cNvSpPr txBox="1">
            <a:spLocks noGrp="1"/>
          </p:cNvSpPr>
          <p:nvPr>
            <p:ph type="title"/>
          </p:nvPr>
        </p:nvSpPr>
        <p:spPr>
          <a:xfrm>
            <a:off x="584734" y="1234742"/>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ct val="111111"/>
              <a:buFont typeface="Arial"/>
              <a:buNone/>
            </a:pPr>
            <a:r>
              <a:rPr lang="en-GB" noProof="0">
                <a:latin typeface="Arial"/>
                <a:ea typeface="Arial"/>
                <a:cs typeface="Arial"/>
                <a:sym typeface="Arial"/>
              </a:rPr>
              <a:t>Step D: Commitment of SMEs in the business park</a:t>
            </a:r>
            <a:endParaRPr lang="en-GB" noProof="0"/>
          </a:p>
        </p:txBody>
      </p:sp>
      <p:sp>
        <p:nvSpPr>
          <p:cNvPr id="1306" name="Google Shape;1306;p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B2C5ACDD-E831-4B53-BBCB-FF20880B68FD}" type="datetime1">
              <a:rPr lang="en-GB" smtClean="0"/>
              <a:t>24/05/2022</a:t>
            </a:fld>
            <a:endParaRPr/>
          </a:p>
        </p:txBody>
      </p:sp>
      <p:sp>
        <p:nvSpPr>
          <p:cNvPr id="1307" name="Google Shape;1307;p8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12</a:t>
            </a:fld>
            <a:endParaRPr sz="1200" b="0" i="0" u="none" strike="noStrike" cap="none">
              <a:solidFill>
                <a:srgbClr val="888888"/>
              </a:solidFill>
              <a:latin typeface="Arial"/>
              <a:ea typeface="Arial"/>
              <a:cs typeface="Arial"/>
              <a:sym typeface="Arial"/>
            </a:endParaRPr>
          </a:p>
        </p:txBody>
      </p:sp>
      <p:pic>
        <p:nvPicPr>
          <p:cNvPr id="1308" name="Google Shape;1308;p82" descr="Comment Like outline"/>
          <p:cNvPicPr preferRelativeResize="0"/>
          <p:nvPr/>
        </p:nvPicPr>
        <p:blipFill rotWithShape="1">
          <a:blip r:embed="rId3">
            <a:alphaModFix/>
          </a:blip>
          <a:srcRect/>
          <a:stretch/>
        </p:blipFill>
        <p:spPr>
          <a:xfrm>
            <a:off x="8154517" y="2090703"/>
            <a:ext cx="2459092" cy="2459092"/>
          </a:xfrm>
          <a:prstGeom prst="rect">
            <a:avLst/>
          </a:prstGeom>
          <a:noFill/>
          <a:ln>
            <a:noFill/>
          </a:ln>
        </p:spPr>
      </p:pic>
      <p:pic>
        <p:nvPicPr>
          <p:cNvPr id="1309" name="Google Shape;1309;p82" descr="Comment Like with solid fill"/>
          <p:cNvPicPr preferRelativeResize="0"/>
          <p:nvPr/>
        </p:nvPicPr>
        <p:blipFill rotWithShape="1">
          <a:blip r:embed="rId4">
            <a:alphaModFix/>
          </a:blip>
          <a:srcRect/>
          <a:stretch/>
        </p:blipFill>
        <p:spPr>
          <a:xfrm>
            <a:off x="7930949" y="4079808"/>
            <a:ext cx="2459092" cy="2459092"/>
          </a:xfrm>
          <a:prstGeom prst="rect">
            <a:avLst/>
          </a:prstGeom>
          <a:noFill/>
          <a:ln>
            <a:noFill/>
          </a:ln>
        </p:spPr>
      </p:pic>
      <p:pic>
        <p:nvPicPr>
          <p:cNvPr id="1310" name="Google Shape;1310;p82" descr="Comment Like outline"/>
          <p:cNvPicPr preferRelativeResize="0"/>
          <p:nvPr/>
        </p:nvPicPr>
        <p:blipFill rotWithShape="1">
          <a:blip r:embed="rId3">
            <a:alphaModFix/>
          </a:blip>
          <a:srcRect/>
          <a:stretch/>
        </p:blipFill>
        <p:spPr>
          <a:xfrm>
            <a:off x="9758632" y="3382375"/>
            <a:ext cx="2459092" cy="2459092"/>
          </a:xfrm>
          <a:prstGeom prst="rect">
            <a:avLst/>
          </a:prstGeom>
          <a:noFill/>
          <a:ln>
            <a:noFill/>
          </a:ln>
        </p:spPr>
      </p:pic>
      <p:pic>
        <p:nvPicPr>
          <p:cNvPr id="1311" name="Google Shape;1311;p82" descr="Comment Like with solid fill"/>
          <p:cNvPicPr preferRelativeResize="0"/>
          <p:nvPr/>
        </p:nvPicPr>
        <p:blipFill rotWithShape="1">
          <a:blip r:embed="rId4">
            <a:alphaModFix/>
          </a:blip>
          <a:srcRect/>
          <a:stretch/>
        </p:blipFill>
        <p:spPr>
          <a:xfrm>
            <a:off x="9982200" y="1570904"/>
            <a:ext cx="2459092" cy="2459092"/>
          </a:xfrm>
          <a:prstGeom prst="rect">
            <a:avLst/>
          </a:prstGeom>
          <a:noFill/>
          <a:ln>
            <a:noFill/>
          </a:ln>
        </p:spPr>
      </p:pic>
      <p:sp>
        <p:nvSpPr>
          <p:cNvPr id="1312" name="Google Shape;1312;p82"/>
          <p:cNvSpPr txBox="1"/>
          <p:nvPr/>
        </p:nvSpPr>
        <p:spPr>
          <a:xfrm>
            <a:off x="784495" y="2148637"/>
            <a:ext cx="7939800" cy="2123628"/>
          </a:xfrm>
          <a:prstGeom prst="rect">
            <a:avLst/>
          </a:prstGeom>
          <a:noFill/>
          <a:ln>
            <a:noFill/>
          </a:ln>
        </p:spPr>
        <p:txBody>
          <a:bodyPr spcFirstLastPara="1" wrap="square" lIns="91425" tIns="91425" rIns="91425" bIns="91425" anchor="t" anchorCtr="0">
            <a:spAutoFit/>
          </a:bodyPr>
          <a:lstStyle/>
          <a:p>
            <a:pPr marL="342900" marR="0" lvl="0" indent="-342900" algn="l" rtl="0">
              <a:lnSpc>
                <a:spcPct val="100000"/>
              </a:lnSpc>
              <a:spcBef>
                <a:spcPts val="0"/>
              </a:spcBef>
              <a:spcAft>
                <a:spcPts val="0"/>
              </a:spcAft>
              <a:buClr>
                <a:srgbClr val="000000"/>
              </a:buClr>
              <a:buSzPts val="2100"/>
              <a:buFont typeface="Arial" panose="020B0604020202020204" pitchFamily="34" charset="0"/>
              <a:buChar char="•"/>
            </a:pPr>
            <a:r>
              <a:rPr lang="en-US" sz="2100" b="0" i="0" u="none" strike="noStrike" cap="none">
                <a:solidFill>
                  <a:srgbClr val="000000"/>
                </a:solidFill>
                <a:latin typeface="Arial"/>
                <a:ea typeface="Arial"/>
                <a:cs typeface="Arial"/>
                <a:sym typeface="Arial"/>
              </a:rPr>
              <a:t>Find commitment of major players in the business park to ensure support </a:t>
            </a:r>
            <a:endParaRPr lang="en-US"/>
          </a:p>
          <a:p>
            <a:pPr marL="342900" marR="0" lvl="0" indent="-342900" algn="l" rtl="0">
              <a:lnSpc>
                <a:spcPct val="100000"/>
              </a:lnSpc>
              <a:spcBef>
                <a:spcPts val="0"/>
              </a:spcBef>
              <a:spcAft>
                <a:spcPts val="0"/>
              </a:spcAft>
              <a:buClr>
                <a:srgbClr val="000000"/>
              </a:buClr>
              <a:buSzPts val="2100"/>
              <a:buFont typeface="Arial" panose="020B0604020202020204" pitchFamily="34" charset="0"/>
              <a:buChar char="•"/>
            </a:pPr>
            <a:r>
              <a:rPr lang="en-US" sz="2100" b="0" i="0" u="none" strike="noStrike" cap="none">
                <a:solidFill>
                  <a:srgbClr val="000000"/>
                </a:solidFill>
                <a:latin typeface="Arial"/>
                <a:ea typeface="Arial"/>
                <a:cs typeface="Arial"/>
                <a:sym typeface="Arial"/>
              </a:rPr>
              <a:t>Develop a positive business case</a:t>
            </a:r>
            <a:endParaRPr lang="en-US"/>
          </a:p>
          <a:p>
            <a:pPr marL="342900" marR="0" lvl="0" indent="-209550" algn="l" rtl="0">
              <a:lnSpc>
                <a:spcPct val="100000"/>
              </a:lnSpc>
              <a:spcBef>
                <a:spcPts val="0"/>
              </a:spcBef>
              <a:spcAft>
                <a:spcPts val="0"/>
              </a:spcAft>
              <a:buClr>
                <a:srgbClr val="000000"/>
              </a:buClr>
              <a:buSzPts val="2100"/>
              <a:buFont typeface="Arial"/>
              <a:buNone/>
            </a:pPr>
            <a:endParaRPr lang="en-US" sz="2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100" b="0" i="0" u="none" strike="noStrike" cap="none">
                <a:solidFill>
                  <a:srgbClr val="000000"/>
                </a:solidFill>
                <a:latin typeface="Arial"/>
                <a:ea typeface="Arial"/>
                <a:cs typeface="Arial"/>
                <a:sym typeface="Arial"/>
              </a:rPr>
              <a:t>Outcome of this step: sufficient support in the entire business park for execution of energy action plan</a:t>
            </a:r>
          </a:p>
        </p:txBody>
      </p:sp>
      <p:sp>
        <p:nvSpPr>
          <p:cNvPr id="10" name="Rectangle 9">
            <a:extLst>
              <a:ext uri="{FF2B5EF4-FFF2-40B4-BE49-F238E27FC236}">
                <a16:creationId xmlns:a16="http://schemas.microsoft.com/office/drawing/2014/main" id="{DD4AD7FC-71D0-4E5B-A799-A7C09E9177BF}"/>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7"/>
        <p:cNvGrpSpPr/>
        <p:nvPr/>
      </p:nvGrpSpPr>
      <p:grpSpPr>
        <a:xfrm>
          <a:off x="0" y="0"/>
          <a:ext cx="0" cy="0"/>
          <a:chOff x="0" y="0"/>
          <a:chExt cx="0" cy="0"/>
        </a:xfrm>
      </p:grpSpPr>
      <p:sp>
        <p:nvSpPr>
          <p:cNvPr id="1318" name="Google Shape;1318;p8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GB" sz="6000" noProof="0"/>
              <a:t>Finding an Energy Service Supplier</a:t>
            </a:r>
            <a:endParaRPr lang="en-GB" sz="8000" noProof="0"/>
          </a:p>
        </p:txBody>
      </p:sp>
      <p:sp>
        <p:nvSpPr>
          <p:cNvPr id="1320" name="Google Shape;1320;p8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13</a:t>
            </a:fld>
            <a:endParaRPr sz="1200" b="0" i="0" u="none" strike="noStrike" cap="none">
              <a:solidFill>
                <a:srgbClr val="888888"/>
              </a:solidFill>
              <a:latin typeface="Arial"/>
              <a:ea typeface="Arial"/>
              <a:cs typeface="Arial"/>
              <a:sym typeface="Arial"/>
            </a:endParaRPr>
          </a:p>
        </p:txBody>
      </p:sp>
      <p:sp>
        <p:nvSpPr>
          <p:cNvPr id="2" name="Date Placeholder 1">
            <a:extLst>
              <a:ext uri="{FF2B5EF4-FFF2-40B4-BE49-F238E27FC236}">
                <a16:creationId xmlns:a16="http://schemas.microsoft.com/office/drawing/2014/main" id="{5FDA0728-F5AC-44AF-8091-FCFE685A80F2}"/>
              </a:ext>
            </a:extLst>
          </p:cNvPr>
          <p:cNvSpPr>
            <a:spLocks noGrp="1"/>
          </p:cNvSpPr>
          <p:nvPr>
            <p:ph type="dt" idx="10"/>
          </p:nvPr>
        </p:nvSpPr>
        <p:spPr/>
        <p:txBody>
          <a:bodyPr/>
          <a:lstStyle/>
          <a:p>
            <a:fld id="{EF587248-BBF5-4C2E-90A5-39D60682ED8C}" type="datetime1">
              <a:rPr lang="en-GB" smtClean="0"/>
              <a:t>24/05/2022</a:t>
            </a:fld>
            <a:endParaRPr lang="en-GB"/>
          </a:p>
        </p:txBody>
      </p:sp>
      <p:sp>
        <p:nvSpPr>
          <p:cNvPr id="5" name="Rectangle 4">
            <a:extLst>
              <a:ext uri="{FF2B5EF4-FFF2-40B4-BE49-F238E27FC236}">
                <a16:creationId xmlns:a16="http://schemas.microsoft.com/office/drawing/2014/main" id="{394F1C99-0E3C-4F75-B182-9CFB20ED99CB}"/>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grpSp>
        <p:nvGrpSpPr>
          <p:cNvPr id="1325" name="Google Shape;1325;p84"/>
          <p:cNvGrpSpPr/>
          <p:nvPr/>
        </p:nvGrpSpPr>
        <p:grpSpPr>
          <a:xfrm>
            <a:off x="700419" y="2347355"/>
            <a:ext cx="10504719" cy="2153450"/>
            <a:chOff x="5440" y="1047561"/>
            <a:chExt cx="10504719" cy="2153450"/>
          </a:xfrm>
        </p:grpSpPr>
        <p:sp>
          <p:nvSpPr>
            <p:cNvPr id="1326" name="Google Shape;1326;p84"/>
            <p:cNvSpPr/>
            <p:nvPr/>
          </p:nvSpPr>
          <p:spPr>
            <a:xfrm>
              <a:off x="5440"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84"/>
            <p:cNvSpPr txBox="1"/>
            <p:nvPr/>
          </p:nvSpPr>
          <p:spPr>
            <a:xfrm>
              <a:off x="27553"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err="1">
                  <a:solidFill>
                    <a:srgbClr val="000000"/>
                  </a:solidFill>
                  <a:latin typeface="Arial"/>
                  <a:ea typeface="Arial"/>
                  <a:cs typeface="Arial"/>
                  <a:sym typeface="Arial"/>
                </a:rPr>
                <a:t>Arranging</a:t>
              </a:r>
              <a:r>
                <a:rPr lang="nl-NL" sz="1100" b="0" i="0" u="none" strike="noStrike" cap="none">
                  <a:solidFill>
                    <a:srgbClr val="000000"/>
                  </a:solidFill>
                  <a:latin typeface="Arial"/>
                  <a:ea typeface="Arial"/>
                  <a:cs typeface="Arial"/>
                  <a:sym typeface="Arial"/>
                </a:rPr>
                <a:t> an Energy Team &amp; Project Leader</a:t>
              </a:r>
              <a:endParaRPr/>
            </a:p>
          </p:txBody>
        </p:sp>
        <p:sp>
          <p:nvSpPr>
            <p:cNvPr id="1328" name="Google Shape;1328;p84"/>
            <p:cNvSpPr/>
            <p:nvPr/>
          </p:nvSpPr>
          <p:spPr>
            <a:xfrm>
              <a:off x="645771"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84"/>
            <p:cNvSpPr/>
            <p:nvPr/>
          </p:nvSpPr>
          <p:spPr>
            <a:xfrm>
              <a:off x="264337"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84"/>
            <p:cNvSpPr txBox="1"/>
            <p:nvPr/>
          </p:nvSpPr>
          <p:spPr>
            <a:xfrm>
              <a:off x="276399"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A</a:t>
              </a:r>
              <a:endParaRPr/>
            </a:p>
          </p:txBody>
        </p:sp>
        <p:sp>
          <p:nvSpPr>
            <p:cNvPr id="1331" name="Google Shape;1331;p84"/>
            <p:cNvSpPr/>
            <p:nvPr/>
          </p:nvSpPr>
          <p:spPr>
            <a:xfrm>
              <a:off x="1540479"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84"/>
            <p:cNvSpPr txBox="1"/>
            <p:nvPr/>
          </p:nvSpPr>
          <p:spPr>
            <a:xfrm>
              <a:off x="1562592"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Assessment of potential energy savings and measures</a:t>
              </a:r>
              <a:endParaRPr/>
            </a:p>
          </p:txBody>
        </p:sp>
        <p:sp>
          <p:nvSpPr>
            <p:cNvPr id="1333" name="Google Shape;1333;p84"/>
            <p:cNvSpPr/>
            <p:nvPr/>
          </p:nvSpPr>
          <p:spPr>
            <a:xfrm>
              <a:off x="2171102"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84"/>
            <p:cNvSpPr/>
            <p:nvPr/>
          </p:nvSpPr>
          <p:spPr>
            <a:xfrm>
              <a:off x="1799376"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84"/>
            <p:cNvSpPr txBox="1"/>
            <p:nvPr/>
          </p:nvSpPr>
          <p:spPr>
            <a:xfrm>
              <a:off x="1811438"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B</a:t>
              </a:r>
              <a:endParaRPr/>
            </a:p>
          </p:txBody>
        </p:sp>
        <p:sp>
          <p:nvSpPr>
            <p:cNvPr id="1336" name="Google Shape;1336;p84"/>
            <p:cNvSpPr/>
            <p:nvPr/>
          </p:nvSpPr>
          <p:spPr>
            <a:xfrm>
              <a:off x="3075518"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84"/>
            <p:cNvSpPr txBox="1"/>
            <p:nvPr/>
          </p:nvSpPr>
          <p:spPr>
            <a:xfrm>
              <a:off x="3097631"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Creation of an energy action plan</a:t>
              </a:r>
              <a:endParaRPr sz="1100" b="0" i="0" u="none" strike="noStrike" cap="none">
                <a:solidFill>
                  <a:srgbClr val="000000"/>
                </a:solidFill>
                <a:latin typeface="Arial"/>
                <a:ea typeface="Arial"/>
                <a:cs typeface="Arial"/>
                <a:sym typeface="Arial"/>
              </a:endParaRPr>
            </a:p>
          </p:txBody>
        </p:sp>
        <p:sp>
          <p:nvSpPr>
            <p:cNvPr id="1338" name="Google Shape;1338;p84"/>
            <p:cNvSpPr/>
            <p:nvPr/>
          </p:nvSpPr>
          <p:spPr>
            <a:xfrm>
              <a:off x="3715849"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84"/>
            <p:cNvSpPr/>
            <p:nvPr/>
          </p:nvSpPr>
          <p:spPr>
            <a:xfrm>
              <a:off x="3334415"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84"/>
            <p:cNvSpPr txBox="1"/>
            <p:nvPr/>
          </p:nvSpPr>
          <p:spPr>
            <a:xfrm>
              <a:off x="3346477"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C</a:t>
              </a:r>
              <a:endParaRPr sz="2300" b="0" i="0" u="none" strike="noStrike" cap="none">
                <a:solidFill>
                  <a:schemeClr val="lt1"/>
                </a:solidFill>
                <a:latin typeface="Arial"/>
                <a:ea typeface="Arial"/>
                <a:cs typeface="Arial"/>
                <a:sym typeface="Arial"/>
              </a:endParaRPr>
            </a:p>
          </p:txBody>
        </p:sp>
        <p:sp>
          <p:nvSpPr>
            <p:cNvPr id="1341" name="Google Shape;1341;p84"/>
            <p:cNvSpPr/>
            <p:nvPr/>
          </p:nvSpPr>
          <p:spPr>
            <a:xfrm>
              <a:off x="4610557"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84"/>
            <p:cNvSpPr txBox="1"/>
            <p:nvPr/>
          </p:nvSpPr>
          <p:spPr>
            <a:xfrm>
              <a:off x="4632670"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Commitment of essential SMEs</a:t>
              </a:r>
              <a:endParaRPr sz="1100" b="0" i="0" u="none" strike="noStrike" cap="none">
                <a:solidFill>
                  <a:srgbClr val="000000"/>
                </a:solidFill>
                <a:latin typeface="Arial"/>
                <a:ea typeface="Arial"/>
                <a:cs typeface="Arial"/>
                <a:sym typeface="Arial"/>
              </a:endParaRPr>
            </a:p>
          </p:txBody>
        </p:sp>
        <p:sp>
          <p:nvSpPr>
            <p:cNvPr id="1343" name="Google Shape;1343;p84"/>
            <p:cNvSpPr/>
            <p:nvPr/>
          </p:nvSpPr>
          <p:spPr>
            <a:xfrm>
              <a:off x="5241180"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84"/>
            <p:cNvSpPr/>
            <p:nvPr/>
          </p:nvSpPr>
          <p:spPr>
            <a:xfrm>
              <a:off x="4869454"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84"/>
            <p:cNvSpPr txBox="1"/>
            <p:nvPr/>
          </p:nvSpPr>
          <p:spPr>
            <a:xfrm>
              <a:off x="4881516"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D</a:t>
              </a:r>
              <a:endParaRPr sz="2300" b="0" i="0" u="none" strike="noStrike" cap="none">
                <a:solidFill>
                  <a:schemeClr val="lt1"/>
                </a:solidFill>
                <a:latin typeface="Arial"/>
                <a:ea typeface="Arial"/>
                <a:cs typeface="Arial"/>
                <a:sym typeface="Arial"/>
              </a:endParaRPr>
            </a:p>
          </p:txBody>
        </p:sp>
        <p:sp>
          <p:nvSpPr>
            <p:cNvPr id="1346" name="Google Shape;1346;p84"/>
            <p:cNvSpPr/>
            <p:nvPr/>
          </p:nvSpPr>
          <p:spPr>
            <a:xfrm>
              <a:off x="614559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84"/>
            <p:cNvSpPr txBox="1"/>
            <p:nvPr/>
          </p:nvSpPr>
          <p:spPr>
            <a:xfrm>
              <a:off x="6167709"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Finding a competent Energy Service Supplier </a:t>
              </a:r>
              <a:endParaRPr sz="1100" b="0" i="0" u="none" strike="noStrike" cap="none">
                <a:solidFill>
                  <a:srgbClr val="000000"/>
                </a:solidFill>
                <a:latin typeface="Arial"/>
                <a:ea typeface="Arial"/>
                <a:cs typeface="Arial"/>
                <a:sym typeface="Arial"/>
              </a:endParaRPr>
            </a:p>
          </p:txBody>
        </p:sp>
        <p:sp>
          <p:nvSpPr>
            <p:cNvPr id="1348" name="Google Shape;1348;p84"/>
            <p:cNvSpPr/>
            <p:nvPr/>
          </p:nvSpPr>
          <p:spPr>
            <a:xfrm>
              <a:off x="6785928"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84"/>
            <p:cNvSpPr/>
            <p:nvPr/>
          </p:nvSpPr>
          <p:spPr>
            <a:xfrm>
              <a:off x="6404493"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84"/>
            <p:cNvSpPr txBox="1"/>
            <p:nvPr/>
          </p:nvSpPr>
          <p:spPr>
            <a:xfrm>
              <a:off x="6416555"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E</a:t>
              </a:r>
              <a:endParaRPr sz="2300" b="0" i="0" u="none" strike="noStrike" cap="none">
                <a:solidFill>
                  <a:schemeClr val="lt1"/>
                </a:solidFill>
                <a:latin typeface="Arial"/>
                <a:ea typeface="Arial"/>
                <a:cs typeface="Arial"/>
                <a:sym typeface="Arial"/>
              </a:endParaRPr>
            </a:p>
          </p:txBody>
        </p:sp>
        <p:sp>
          <p:nvSpPr>
            <p:cNvPr id="1351" name="Google Shape;1351;p84"/>
            <p:cNvSpPr/>
            <p:nvPr/>
          </p:nvSpPr>
          <p:spPr>
            <a:xfrm>
              <a:off x="768063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84"/>
            <p:cNvSpPr txBox="1"/>
            <p:nvPr/>
          </p:nvSpPr>
          <p:spPr>
            <a:xfrm>
              <a:off x="7702749"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Signing contracts</a:t>
              </a:r>
              <a:endParaRPr/>
            </a:p>
          </p:txBody>
        </p:sp>
        <p:sp>
          <p:nvSpPr>
            <p:cNvPr id="1353" name="Google Shape;1353;p84"/>
            <p:cNvSpPr/>
            <p:nvPr/>
          </p:nvSpPr>
          <p:spPr>
            <a:xfrm>
              <a:off x="8311258"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84"/>
            <p:cNvSpPr/>
            <p:nvPr/>
          </p:nvSpPr>
          <p:spPr>
            <a:xfrm>
              <a:off x="7939532"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84"/>
            <p:cNvSpPr txBox="1"/>
            <p:nvPr/>
          </p:nvSpPr>
          <p:spPr>
            <a:xfrm>
              <a:off x="7951594"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F</a:t>
              </a:r>
              <a:endParaRPr/>
            </a:p>
          </p:txBody>
        </p:sp>
        <p:sp>
          <p:nvSpPr>
            <p:cNvPr id="1356" name="Google Shape;1356;p84"/>
            <p:cNvSpPr/>
            <p:nvPr/>
          </p:nvSpPr>
          <p:spPr>
            <a:xfrm>
              <a:off x="9215675"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84"/>
            <p:cNvSpPr txBox="1"/>
            <p:nvPr/>
          </p:nvSpPr>
          <p:spPr>
            <a:xfrm>
              <a:off x="9237788"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Realization, monitoring &amp; maintenance</a:t>
              </a:r>
              <a:endParaRPr/>
            </a:p>
          </p:txBody>
        </p:sp>
        <p:sp>
          <p:nvSpPr>
            <p:cNvPr id="1358" name="Google Shape;1358;p84"/>
            <p:cNvSpPr/>
            <p:nvPr/>
          </p:nvSpPr>
          <p:spPr>
            <a:xfrm>
              <a:off x="9474572"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84"/>
            <p:cNvSpPr txBox="1"/>
            <p:nvPr/>
          </p:nvSpPr>
          <p:spPr>
            <a:xfrm>
              <a:off x="9486634"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G</a:t>
              </a:r>
              <a:endParaRPr/>
            </a:p>
          </p:txBody>
        </p:sp>
      </p:grpSp>
      <p:sp>
        <p:nvSpPr>
          <p:cNvPr id="1360" name="Google Shape;1360;p84"/>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Generic overview of the process</a:t>
            </a:r>
          </a:p>
        </p:txBody>
      </p:sp>
      <p:sp>
        <p:nvSpPr>
          <p:cNvPr id="1361" name="Google Shape;1361;p8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C4429086-AD95-4EA3-B688-51EF737769BE}" type="datetime1">
              <a:rPr lang="en-GB" smtClean="0"/>
              <a:t>24/05/2022</a:t>
            </a:fld>
            <a:endParaRPr/>
          </a:p>
        </p:txBody>
      </p:sp>
      <p:sp>
        <p:nvSpPr>
          <p:cNvPr id="1362" name="Google Shape;1362;p8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14</a:t>
            </a:fld>
            <a:endParaRPr sz="1200" b="0" i="0" u="none" strike="noStrike" cap="none">
              <a:solidFill>
                <a:srgbClr val="888888"/>
              </a:solidFill>
              <a:latin typeface="Arial"/>
              <a:ea typeface="Arial"/>
              <a:cs typeface="Arial"/>
              <a:sym typeface="Arial"/>
            </a:endParaRPr>
          </a:p>
        </p:txBody>
      </p:sp>
      <p:pic>
        <p:nvPicPr>
          <p:cNvPr id="1363" name="Google Shape;1363;p84" descr="Children outline"/>
          <p:cNvPicPr preferRelativeResize="0"/>
          <p:nvPr/>
        </p:nvPicPr>
        <p:blipFill rotWithShape="1">
          <a:blip r:embed="rId3">
            <a:alphaModFix/>
          </a:blip>
          <a:srcRect/>
          <a:stretch/>
        </p:blipFill>
        <p:spPr>
          <a:xfrm>
            <a:off x="1343758" y="2050930"/>
            <a:ext cx="914400" cy="914400"/>
          </a:xfrm>
          <a:prstGeom prst="rect">
            <a:avLst/>
          </a:prstGeom>
          <a:noFill/>
          <a:ln>
            <a:noFill/>
          </a:ln>
        </p:spPr>
      </p:pic>
      <p:pic>
        <p:nvPicPr>
          <p:cNvPr id="1364" name="Google Shape;1364;p84" descr="Tools outline"/>
          <p:cNvPicPr preferRelativeResize="0"/>
          <p:nvPr/>
        </p:nvPicPr>
        <p:blipFill rotWithShape="1">
          <a:blip r:embed="rId4">
            <a:alphaModFix/>
          </a:blip>
          <a:srcRect/>
          <a:stretch/>
        </p:blipFill>
        <p:spPr>
          <a:xfrm>
            <a:off x="10655954" y="2076665"/>
            <a:ext cx="914400" cy="914400"/>
          </a:xfrm>
          <a:prstGeom prst="rect">
            <a:avLst/>
          </a:prstGeom>
          <a:noFill/>
          <a:ln>
            <a:noFill/>
          </a:ln>
        </p:spPr>
      </p:pic>
      <p:pic>
        <p:nvPicPr>
          <p:cNvPr id="1365" name="Google Shape;1365;p84" descr="Playbook outline"/>
          <p:cNvPicPr preferRelativeResize="0"/>
          <p:nvPr/>
        </p:nvPicPr>
        <p:blipFill rotWithShape="1">
          <a:blip r:embed="rId5">
            <a:alphaModFix/>
          </a:blip>
          <a:srcRect/>
          <a:stretch/>
        </p:blipFill>
        <p:spPr>
          <a:xfrm>
            <a:off x="4302780" y="1965162"/>
            <a:ext cx="914400" cy="914400"/>
          </a:xfrm>
          <a:prstGeom prst="rect">
            <a:avLst/>
          </a:prstGeom>
          <a:noFill/>
          <a:ln>
            <a:noFill/>
          </a:ln>
        </p:spPr>
      </p:pic>
      <p:pic>
        <p:nvPicPr>
          <p:cNvPr id="1366" name="Google Shape;1366;p84" descr="Comment Like outline"/>
          <p:cNvPicPr preferRelativeResize="0"/>
          <p:nvPr/>
        </p:nvPicPr>
        <p:blipFill rotWithShape="1">
          <a:blip r:embed="rId6">
            <a:alphaModFix/>
          </a:blip>
          <a:srcRect/>
          <a:stretch/>
        </p:blipFill>
        <p:spPr>
          <a:xfrm>
            <a:off x="5951113" y="3812891"/>
            <a:ext cx="914400" cy="914400"/>
          </a:xfrm>
          <a:prstGeom prst="rect">
            <a:avLst/>
          </a:prstGeom>
          <a:noFill/>
          <a:ln>
            <a:noFill/>
          </a:ln>
        </p:spPr>
      </p:pic>
      <p:pic>
        <p:nvPicPr>
          <p:cNvPr id="1367" name="Google Shape;1367;p84" descr="Electrician female outline"/>
          <p:cNvPicPr preferRelativeResize="0"/>
          <p:nvPr/>
        </p:nvPicPr>
        <p:blipFill rotWithShape="1">
          <a:blip r:embed="rId7">
            <a:alphaModFix/>
          </a:blip>
          <a:srcRect/>
          <a:stretch/>
        </p:blipFill>
        <p:spPr>
          <a:xfrm>
            <a:off x="7426463" y="1965162"/>
            <a:ext cx="914400" cy="914400"/>
          </a:xfrm>
          <a:prstGeom prst="rect">
            <a:avLst/>
          </a:prstGeom>
          <a:noFill/>
          <a:ln>
            <a:noFill/>
          </a:ln>
        </p:spPr>
      </p:pic>
      <p:pic>
        <p:nvPicPr>
          <p:cNvPr id="1368" name="Google Shape;1368;p84" descr="Signature outline"/>
          <p:cNvPicPr preferRelativeResize="0"/>
          <p:nvPr/>
        </p:nvPicPr>
        <p:blipFill rotWithShape="1">
          <a:blip r:embed="rId8">
            <a:alphaModFix/>
          </a:blip>
          <a:srcRect/>
          <a:stretch/>
        </p:blipFill>
        <p:spPr>
          <a:xfrm>
            <a:off x="9045569" y="3874392"/>
            <a:ext cx="914400" cy="914400"/>
          </a:xfrm>
          <a:prstGeom prst="rect">
            <a:avLst/>
          </a:prstGeom>
          <a:noFill/>
          <a:ln>
            <a:noFill/>
          </a:ln>
        </p:spPr>
      </p:pic>
      <p:pic>
        <p:nvPicPr>
          <p:cNvPr id="1369" name="Google Shape;1369;p84" descr="Downward trend graph outline"/>
          <p:cNvPicPr preferRelativeResize="0"/>
          <p:nvPr/>
        </p:nvPicPr>
        <p:blipFill rotWithShape="1">
          <a:blip r:embed="rId9">
            <a:alphaModFix/>
          </a:blip>
          <a:srcRect/>
          <a:stretch/>
        </p:blipFill>
        <p:spPr>
          <a:xfrm>
            <a:off x="2856657" y="3869655"/>
            <a:ext cx="914400" cy="914400"/>
          </a:xfrm>
          <a:prstGeom prst="rect">
            <a:avLst/>
          </a:prstGeom>
          <a:noFill/>
          <a:ln>
            <a:noFill/>
          </a:ln>
        </p:spPr>
      </p:pic>
      <p:sp>
        <p:nvSpPr>
          <p:cNvPr id="48" name="Google Shape;1014;p62">
            <a:extLst>
              <a:ext uri="{FF2B5EF4-FFF2-40B4-BE49-F238E27FC236}">
                <a16:creationId xmlns:a16="http://schemas.microsoft.com/office/drawing/2014/main" id="{450C9C2A-DC32-439F-BB59-91C90278E2EB}"/>
              </a:ext>
            </a:extLst>
          </p:cNvPr>
          <p:cNvSpPr/>
          <p:nvPr/>
        </p:nvSpPr>
        <p:spPr>
          <a:xfrm>
            <a:off x="6816978" y="1892794"/>
            <a:ext cx="1375800" cy="27828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Rectangle 48">
            <a:extLst>
              <a:ext uri="{FF2B5EF4-FFF2-40B4-BE49-F238E27FC236}">
                <a16:creationId xmlns:a16="http://schemas.microsoft.com/office/drawing/2014/main" id="{66929D04-E2CF-433E-87AE-AA4D6BE56B0A}"/>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85"/>
          <p:cNvSpPr txBox="1">
            <a:spLocks noGrp="1"/>
          </p:cNvSpPr>
          <p:nvPr>
            <p:ph type="title"/>
          </p:nvPr>
        </p:nvSpPr>
        <p:spPr>
          <a:xfrm>
            <a:off x="531000" y="1080275"/>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Step E: Finding a competent Energy Service Supplier </a:t>
            </a:r>
          </a:p>
        </p:txBody>
      </p:sp>
      <p:sp>
        <p:nvSpPr>
          <p:cNvPr id="1376" name="Google Shape;1376;p8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18DD7E8C-0AF6-431E-BCAC-B5F456951D45}" type="datetime1">
              <a:rPr lang="en-GB" smtClean="0"/>
              <a:t>24/05/2022</a:t>
            </a:fld>
            <a:endParaRPr/>
          </a:p>
        </p:txBody>
      </p:sp>
      <p:sp>
        <p:nvSpPr>
          <p:cNvPr id="1377" name="Google Shape;1377;p8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15</a:t>
            </a:fld>
            <a:endParaRPr sz="1200" b="0" i="0" u="none" strike="noStrike" cap="none">
              <a:solidFill>
                <a:srgbClr val="888888"/>
              </a:solidFill>
              <a:latin typeface="Arial"/>
              <a:ea typeface="Arial"/>
              <a:cs typeface="Arial"/>
              <a:sym typeface="Arial"/>
            </a:endParaRPr>
          </a:p>
        </p:txBody>
      </p:sp>
      <p:grpSp>
        <p:nvGrpSpPr>
          <p:cNvPr id="1378" name="Google Shape;1378;p85"/>
          <p:cNvGrpSpPr/>
          <p:nvPr/>
        </p:nvGrpSpPr>
        <p:grpSpPr>
          <a:xfrm>
            <a:off x="8797695" y="2995647"/>
            <a:ext cx="1758950" cy="1944655"/>
            <a:chOff x="7448552" y="2584450"/>
            <a:chExt cx="1758950" cy="1944655"/>
          </a:xfrm>
        </p:grpSpPr>
        <p:pic>
          <p:nvPicPr>
            <p:cNvPr id="1379" name="Google Shape;1379;p85" descr="Electrician female with solid fill"/>
            <p:cNvPicPr preferRelativeResize="0"/>
            <p:nvPr/>
          </p:nvPicPr>
          <p:blipFill rotWithShape="1">
            <a:blip r:embed="rId3">
              <a:alphaModFix/>
            </a:blip>
            <a:srcRect/>
            <a:stretch/>
          </p:blipFill>
          <p:spPr>
            <a:xfrm>
              <a:off x="7448552" y="2584450"/>
              <a:ext cx="1689100" cy="1689100"/>
            </a:xfrm>
            <a:prstGeom prst="rect">
              <a:avLst/>
            </a:prstGeom>
            <a:noFill/>
            <a:ln>
              <a:noFill/>
            </a:ln>
          </p:spPr>
        </p:pic>
        <p:pic>
          <p:nvPicPr>
            <p:cNvPr id="1380" name="Google Shape;1380;p85" descr="Checkmark with solid fill"/>
            <p:cNvPicPr preferRelativeResize="0"/>
            <p:nvPr/>
          </p:nvPicPr>
          <p:blipFill rotWithShape="1">
            <a:blip r:embed="rId4">
              <a:alphaModFix/>
            </a:blip>
            <a:srcRect/>
            <a:stretch/>
          </p:blipFill>
          <p:spPr>
            <a:xfrm>
              <a:off x="8293102" y="3614705"/>
              <a:ext cx="914400" cy="914400"/>
            </a:xfrm>
            <a:prstGeom prst="rect">
              <a:avLst/>
            </a:prstGeom>
            <a:noFill/>
            <a:ln>
              <a:noFill/>
            </a:ln>
          </p:spPr>
        </p:pic>
      </p:grpSp>
      <p:grpSp>
        <p:nvGrpSpPr>
          <p:cNvPr id="1381" name="Google Shape;1381;p85"/>
          <p:cNvGrpSpPr/>
          <p:nvPr/>
        </p:nvGrpSpPr>
        <p:grpSpPr>
          <a:xfrm>
            <a:off x="7503569" y="4670625"/>
            <a:ext cx="1839100" cy="1908950"/>
            <a:chOff x="2209800" y="2584450"/>
            <a:chExt cx="1839100" cy="1908950"/>
          </a:xfrm>
        </p:grpSpPr>
        <p:pic>
          <p:nvPicPr>
            <p:cNvPr id="1382" name="Google Shape;1382;p85" descr="Electrician male with solid fill"/>
            <p:cNvPicPr preferRelativeResize="0"/>
            <p:nvPr/>
          </p:nvPicPr>
          <p:blipFill rotWithShape="1">
            <a:blip r:embed="rId5">
              <a:alphaModFix/>
            </a:blip>
            <a:srcRect/>
            <a:stretch/>
          </p:blipFill>
          <p:spPr>
            <a:xfrm>
              <a:off x="2209800" y="2584450"/>
              <a:ext cx="1689100" cy="1689100"/>
            </a:xfrm>
            <a:prstGeom prst="rect">
              <a:avLst/>
            </a:prstGeom>
            <a:noFill/>
            <a:ln>
              <a:noFill/>
            </a:ln>
          </p:spPr>
        </p:pic>
        <p:pic>
          <p:nvPicPr>
            <p:cNvPr id="1383" name="Google Shape;1383;p85" descr="Close with solid fill"/>
            <p:cNvPicPr preferRelativeResize="0"/>
            <p:nvPr/>
          </p:nvPicPr>
          <p:blipFill rotWithShape="1">
            <a:blip r:embed="rId6">
              <a:alphaModFix/>
            </a:blip>
            <a:srcRect/>
            <a:stretch/>
          </p:blipFill>
          <p:spPr>
            <a:xfrm>
              <a:off x="3134500" y="3579000"/>
              <a:ext cx="914400" cy="914400"/>
            </a:xfrm>
            <a:prstGeom prst="rect">
              <a:avLst/>
            </a:prstGeom>
            <a:noFill/>
            <a:ln>
              <a:noFill/>
            </a:ln>
          </p:spPr>
        </p:pic>
      </p:grpSp>
      <p:grpSp>
        <p:nvGrpSpPr>
          <p:cNvPr id="1384" name="Google Shape;1384;p85"/>
          <p:cNvGrpSpPr/>
          <p:nvPr/>
        </p:nvGrpSpPr>
        <p:grpSpPr>
          <a:xfrm>
            <a:off x="10161671" y="4386683"/>
            <a:ext cx="1926450" cy="1809750"/>
            <a:chOff x="9598974" y="3967975"/>
            <a:chExt cx="1926450" cy="1809750"/>
          </a:xfrm>
        </p:grpSpPr>
        <p:pic>
          <p:nvPicPr>
            <p:cNvPr id="1385" name="Google Shape;1385;p85" descr="Electrician female outline"/>
            <p:cNvPicPr preferRelativeResize="0"/>
            <p:nvPr/>
          </p:nvPicPr>
          <p:blipFill rotWithShape="1">
            <a:blip r:embed="rId7">
              <a:alphaModFix/>
            </a:blip>
            <a:srcRect/>
            <a:stretch/>
          </p:blipFill>
          <p:spPr>
            <a:xfrm>
              <a:off x="9598974" y="3967975"/>
              <a:ext cx="1689100" cy="1689100"/>
            </a:xfrm>
            <a:prstGeom prst="rect">
              <a:avLst/>
            </a:prstGeom>
            <a:noFill/>
            <a:ln>
              <a:noFill/>
            </a:ln>
          </p:spPr>
        </p:pic>
        <p:pic>
          <p:nvPicPr>
            <p:cNvPr id="1386" name="Google Shape;1386;p85" descr="Close with solid fill"/>
            <p:cNvPicPr preferRelativeResize="0"/>
            <p:nvPr/>
          </p:nvPicPr>
          <p:blipFill rotWithShape="1">
            <a:blip r:embed="rId6">
              <a:alphaModFix/>
            </a:blip>
            <a:srcRect/>
            <a:stretch/>
          </p:blipFill>
          <p:spPr>
            <a:xfrm>
              <a:off x="10611024" y="4863325"/>
              <a:ext cx="914400" cy="914400"/>
            </a:xfrm>
            <a:prstGeom prst="rect">
              <a:avLst/>
            </a:prstGeom>
            <a:noFill/>
            <a:ln>
              <a:noFill/>
            </a:ln>
          </p:spPr>
        </p:pic>
      </p:grpSp>
      <p:sp>
        <p:nvSpPr>
          <p:cNvPr id="1387" name="Google Shape;1387;p85"/>
          <p:cNvSpPr txBox="1"/>
          <p:nvPr/>
        </p:nvSpPr>
        <p:spPr>
          <a:xfrm>
            <a:off x="670800" y="1974115"/>
            <a:ext cx="7939800" cy="3200846"/>
          </a:xfrm>
          <a:prstGeom prst="rect">
            <a:avLst/>
          </a:prstGeom>
          <a:noFill/>
          <a:ln>
            <a:noFill/>
          </a:ln>
        </p:spPr>
        <p:txBody>
          <a:bodyPr spcFirstLastPara="1" wrap="square" lIns="91425" tIns="91425" rIns="91425" bIns="91425" anchor="t" anchorCtr="0">
            <a:spAutoFit/>
          </a:bodyPr>
          <a:lstStyle/>
          <a:p>
            <a:pPr marL="457200" lvl="3" indent="-457200">
              <a:buClr>
                <a:schemeClr val="accent1"/>
              </a:buClr>
              <a:buSzPct val="100000"/>
              <a:buFont typeface="Arial" panose="020B0604020202020204" pitchFamily="34" charset="0"/>
              <a:buChar char="•"/>
            </a:pPr>
            <a:r>
              <a:rPr lang="en-US" sz="2800" b="0" i="0" u="none" strike="noStrike" cap="none">
                <a:solidFill>
                  <a:srgbClr val="000000"/>
                </a:solidFill>
                <a:latin typeface="Arial"/>
                <a:ea typeface="Arial"/>
                <a:cs typeface="Arial"/>
                <a:sym typeface="Arial"/>
              </a:rPr>
              <a:t>Selection of a competent Energy Service Supplier (ESS) for the energy project</a:t>
            </a:r>
            <a:endParaRPr lang="en-US" sz="2800"/>
          </a:p>
          <a:p>
            <a:pPr marL="457200" lvl="3" indent="-457200">
              <a:buClr>
                <a:schemeClr val="accent1"/>
              </a:buClr>
              <a:buSzPct val="100000"/>
              <a:buFont typeface="Arial" panose="020B0604020202020204" pitchFamily="34" charset="0"/>
              <a:buChar char="•"/>
            </a:pPr>
            <a:r>
              <a:rPr lang="en-US" sz="2800" b="0" i="0" u="none" strike="noStrike" cap="none">
                <a:solidFill>
                  <a:srgbClr val="000000"/>
                </a:solidFill>
                <a:latin typeface="Arial"/>
                <a:ea typeface="Arial"/>
                <a:cs typeface="Arial"/>
                <a:sym typeface="Arial"/>
              </a:rPr>
              <a:t>Create project and investment plans for the energy project on SME level</a:t>
            </a:r>
            <a:endParaRPr lang="en-US" sz="2800"/>
          </a:p>
          <a:p>
            <a:pPr marL="0" marR="0" lvl="0" indent="0" algn="l" rtl="0">
              <a:lnSpc>
                <a:spcPct val="100000"/>
              </a:lnSpc>
              <a:spcBef>
                <a:spcPts val="0"/>
              </a:spcBef>
              <a:spcAft>
                <a:spcPts val="0"/>
              </a:spcAft>
              <a:buNone/>
            </a:pPr>
            <a:endParaRPr lang="en-US" sz="2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800" b="0" i="0" u="none" strike="noStrike" cap="none">
                <a:solidFill>
                  <a:srgbClr val="000000"/>
                </a:solidFill>
                <a:latin typeface="Arial"/>
                <a:ea typeface="Arial"/>
                <a:cs typeface="Arial"/>
                <a:sym typeface="Arial"/>
              </a:rPr>
              <a:t>Outcome of this step: selected ESS and project and investment plans per SME</a:t>
            </a:r>
          </a:p>
        </p:txBody>
      </p:sp>
      <p:sp>
        <p:nvSpPr>
          <p:cNvPr id="15" name="Rectangle 14">
            <a:extLst>
              <a:ext uri="{FF2B5EF4-FFF2-40B4-BE49-F238E27FC236}">
                <a16:creationId xmlns:a16="http://schemas.microsoft.com/office/drawing/2014/main" id="{D6254990-55E2-4760-A2F8-FF4E57CCCC2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2"/>
        <p:cNvGrpSpPr/>
        <p:nvPr/>
      </p:nvGrpSpPr>
      <p:grpSpPr>
        <a:xfrm>
          <a:off x="0" y="0"/>
          <a:ext cx="0" cy="0"/>
          <a:chOff x="0" y="0"/>
          <a:chExt cx="0" cy="0"/>
        </a:xfrm>
      </p:grpSpPr>
      <p:sp>
        <p:nvSpPr>
          <p:cNvPr id="1393" name="Google Shape;1393;p86"/>
          <p:cNvSpPr txBox="1">
            <a:spLocks noGrp="1"/>
          </p:cNvSpPr>
          <p:nvPr>
            <p:ph type="title"/>
          </p:nvPr>
        </p:nvSpPr>
        <p:spPr>
          <a:xfrm>
            <a:off x="838200" y="822960"/>
            <a:ext cx="10515600" cy="116585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What are Energy Service Suppliers?</a:t>
            </a:r>
          </a:p>
        </p:txBody>
      </p:sp>
      <p:sp>
        <p:nvSpPr>
          <p:cNvPr id="1394" name="Google Shape;1394;p86"/>
          <p:cNvSpPr txBox="1">
            <a:spLocks noGrp="1"/>
          </p:cNvSpPr>
          <p:nvPr>
            <p:ph type="body" idx="1"/>
          </p:nvPr>
        </p:nvSpPr>
        <p:spPr>
          <a:xfrm>
            <a:off x="838200" y="2171699"/>
            <a:ext cx="10515600" cy="4286519"/>
          </a:xfrm>
          <a:prstGeom prst="rect">
            <a:avLst/>
          </a:prstGeom>
          <a:noFill/>
          <a:ln>
            <a:noFill/>
          </a:ln>
        </p:spPr>
        <p:txBody>
          <a:bodyPr spcFirstLastPara="1" wrap="square" lIns="91425" tIns="45700" rIns="91425" bIns="45700" anchor="t" anchorCtr="0">
            <a:normAutofit/>
          </a:bodyPr>
          <a:lstStyle/>
          <a:p>
            <a:pPr marL="457200" lvl="0" indent="-457200" algn="l" rtl="0">
              <a:lnSpc>
                <a:spcPct val="90000"/>
              </a:lnSpc>
              <a:spcBef>
                <a:spcPts val="1000"/>
              </a:spcBef>
              <a:spcAft>
                <a:spcPts val="0"/>
              </a:spcAft>
              <a:buSzPts val="1800"/>
              <a:buFont typeface="Arial"/>
              <a:buChar char="•"/>
            </a:pPr>
            <a:r>
              <a:rPr lang="en-GB" noProof="0"/>
              <a:t>ESS provide </a:t>
            </a:r>
            <a:r>
              <a:rPr lang="en-GB" b="1" noProof="0"/>
              <a:t>energy expertise and services </a:t>
            </a:r>
            <a:endParaRPr lang="en-GB" noProof="0"/>
          </a:p>
          <a:p>
            <a:pPr marL="1143000" lvl="1" indent="-457200" algn="l" rtl="0">
              <a:lnSpc>
                <a:spcPct val="90000"/>
              </a:lnSpc>
              <a:spcBef>
                <a:spcPts val="500"/>
              </a:spcBef>
              <a:spcAft>
                <a:spcPts val="0"/>
              </a:spcAft>
              <a:buSzPts val="2800"/>
              <a:buChar char="•"/>
            </a:pPr>
            <a:r>
              <a:rPr lang="en-GB" noProof="0"/>
              <a:t>Making audits and interpreting results</a:t>
            </a:r>
          </a:p>
          <a:p>
            <a:pPr marL="1143000" lvl="1" indent="-457200" algn="l" rtl="0">
              <a:lnSpc>
                <a:spcPct val="90000"/>
              </a:lnSpc>
              <a:spcBef>
                <a:spcPts val="500"/>
              </a:spcBef>
              <a:spcAft>
                <a:spcPts val="0"/>
              </a:spcAft>
              <a:buSzPts val="2800"/>
              <a:buChar char="•"/>
            </a:pPr>
            <a:r>
              <a:rPr lang="en-GB" noProof="0"/>
              <a:t>Help raise energy awareness</a:t>
            </a:r>
          </a:p>
          <a:p>
            <a:pPr marL="1143000" lvl="1" indent="-457200" algn="l" rtl="0">
              <a:lnSpc>
                <a:spcPct val="90000"/>
              </a:lnSpc>
              <a:spcBef>
                <a:spcPts val="500"/>
              </a:spcBef>
              <a:spcAft>
                <a:spcPts val="0"/>
              </a:spcAft>
              <a:buSzPts val="2800"/>
              <a:buChar char="•"/>
            </a:pPr>
            <a:r>
              <a:rPr lang="en-GB" noProof="0"/>
              <a:t>Guidance on energy financing</a:t>
            </a:r>
          </a:p>
          <a:p>
            <a:pPr marL="457200" lvl="0" indent="-457200" algn="l" rtl="0">
              <a:lnSpc>
                <a:spcPct val="90000"/>
              </a:lnSpc>
              <a:spcBef>
                <a:spcPts val="1000"/>
              </a:spcBef>
              <a:spcAft>
                <a:spcPts val="0"/>
              </a:spcAft>
              <a:buSzPts val="1800"/>
              <a:buFont typeface="Arial"/>
              <a:buChar char="•"/>
            </a:pPr>
            <a:r>
              <a:rPr lang="en-GB" noProof="0"/>
              <a:t>ESS are energy consultants, ESCOs, grid operators, technology suppliers, etc.</a:t>
            </a:r>
          </a:p>
          <a:p>
            <a:pPr marL="457200" lvl="0" indent="-457200" algn="l" rtl="0">
              <a:lnSpc>
                <a:spcPct val="90000"/>
              </a:lnSpc>
              <a:spcBef>
                <a:spcPts val="1000"/>
              </a:spcBef>
              <a:spcAft>
                <a:spcPts val="0"/>
              </a:spcAft>
              <a:buSzPts val="1800"/>
              <a:buFont typeface="Arial"/>
              <a:buChar char="•"/>
            </a:pPr>
            <a:r>
              <a:rPr lang="en-GB" noProof="0"/>
              <a:t>Level of involvement depends on the energy collective.</a:t>
            </a:r>
          </a:p>
          <a:p>
            <a:pPr marL="457200" lvl="0" indent="-228600" algn="l" rtl="0">
              <a:lnSpc>
                <a:spcPct val="90000"/>
              </a:lnSpc>
              <a:spcBef>
                <a:spcPts val="1000"/>
              </a:spcBef>
              <a:spcAft>
                <a:spcPts val="0"/>
              </a:spcAft>
              <a:buSzPts val="1800"/>
              <a:buNone/>
            </a:pPr>
            <a:endParaRPr lang="en-GB" noProof="0"/>
          </a:p>
          <a:p>
            <a:pPr marL="457200" lvl="0" indent="-342900" algn="l" rtl="0">
              <a:lnSpc>
                <a:spcPct val="90000"/>
              </a:lnSpc>
              <a:spcBef>
                <a:spcPts val="1000"/>
              </a:spcBef>
              <a:spcAft>
                <a:spcPts val="0"/>
              </a:spcAft>
              <a:buSzPts val="1800"/>
              <a:buFont typeface="Arial"/>
              <a:buNone/>
            </a:pPr>
            <a:endParaRPr lang="en-GB" noProof="0"/>
          </a:p>
        </p:txBody>
      </p:sp>
      <p:sp>
        <p:nvSpPr>
          <p:cNvPr id="1395" name="Google Shape;1395;p8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5F5F7EBD-BEDB-49C8-82F1-BAF43A2C8819}" type="datetime1">
              <a:rPr lang="en-GB" smtClean="0"/>
              <a:t>24/05/2022</a:t>
            </a:fld>
            <a:endParaRPr/>
          </a:p>
        </p:txBody>
      </p:sp>
      <p:sp>
        <p:nvSpPr>
          <p:cNvPr id="1396" name="Google Shape;1396;p86"/>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16</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8074682B-AC00-4AC1-8128-1A4123F3BEEF}"/>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01"/>
        <p:cNvGrpSpPr/>
        <p:nvPr/>
      </p:nvGrpSpPr>
      <p:grpSpPr>
        <a:xfrm>
          <a:off x="0" y="0"/>
          <a:ext cx="0" cy="0"/>
          <a:chOff x="0" y="0"/>
          <a:chExt cx="0" cy="0"/>
        </a:xfrm>
      </p:grpSpPr>
      <p:sp>
        <p:nvSpPr>
          <p:cNvPr id="1402" name="Google Shape;1402;p87"/>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457200" lvl="0" indent="-228600" algn="l" rtl="0">
              <a:lnSpc>
                <a:spcPct val="100000"/>
              </a:lnSpc>
              <a:spcBef>
                <a:spcPts val="1000"/>
              </a:spcBef>
              <a:spcAft>
                <a:spcPts val="0"/>
              </a:spcAft>
              <a:buSzPts val="1800"/>
              <a:buNone/>
            </a:pPr>
            <a:r>
              <a:rPr lang="en-GB"/>
              <a:t>Dealing with Energy Service Suppliers entails for the TP:</a:t>
            </a:r>
          </a:p>
          <a:p>
            <a:pPr marL="457200" lvl="0" indent="-228600" algn="l" rtl="0">
              <a:lnSpc>
                <a:spcPct val="100000"/>
              </a:lnSpc>
              <a:spcBef>
                <a:spcPts val="1000"/>
              </a:spcBef>
              <a:spcAft>
                <a:spcPts val="0"/>
              </a:spcAft>
              <a:buSzPts val="1800"/>
              <a:buNone/>
            </a:pPr>
            <a:endParaRPr lang="en-GB"/>
          </a:p>
          <a:p>
            <a:pPr marL="800100" lvl="1" indent="-342900">
              <a:lnSpc>
                <a:spcPct val="100000"/>
              </a:lnSpc>
              <a:spcBef>
                <a:spcPts val="0"/>
              </a:spcBef>
              <a:buClr>
                <a:schemeClr val="accent1"/>
              </a:buClr>
              <a:buSzPts val="2100"/>
            </a:pPr>
            <a:r>
              <a:rPr lang="en-GB">
                <a:solidFill>
                  <a:srgbClr val="000000"/>
                </a:solidFill>
              </a:rPr>
              <a:t>Support in selecting the right ESS </a:t>
            </a:r>
          </a:p>
          <a:p>
            <a:pPr marL="800100" lvl="1" indent="-342900">
              <a:lnSpc>
                <a:spcPct val="100000"/>
              </a:lnSpc>
              <a:spcBef>
                <a:spcPts val="0"/>
              </a:spcBef>
              <a:buClr>
                <a:schemeClr val="accent1"/>
              </a:buClr>
              <a:buSzPts val="2100"/>
            </a:pPr>
            <a:r>
              <a:rPr lang="en-GB">
                <a:solidFill>
                  <a:srgbClr val="000000"/>
                </a:solidFill>
              </a:rPr>
              <a:t>Coordination and signalling of possible bottlenecks during the project</a:t>
            </a:r>
          </a:p>
          <a:p>
            <a:pPr marL="800100" lvl="1" indent="-342900">
              <a:lnSpc>
                <a:spcPct val="100000"/>
              </a:lnSpc>
              <a:spcBef>
                <a:spcPts val="0"/>
              </a:spcBef>
              <a:buClr>
                <a:schemeClr val="accent1"/>
              </a:buClr>
              <a:buSzPts val="2100"/>
            </a:pPr>
            <a:r>
              <a:rPr lang="en-GB">
                <a:solidFill>
                  <a:srgbClr val="000000"/>
                </a:solidFill>
              </a:rPr>
              <a:t>Create</a:t>
            </a:r>
            <a:r>
              <a:rPr lang="en-GB"/>
              <a:t>, share and safeguard the procurement policy/ standard</a:t>
            </a:r>
          </a:p>
        </p:txBody>
      </p:sp>
      <p:sp>
        <p:nvSpPr>
          <p:cNvPr id="1403" name="Google Shape;1403;p8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C1D4DE66-6A7B-473C-8F5B-A63BEBC037C4}" type="datetime1">
              <a:rPr lang="en-GB" smtClean="0"/>
              <a:t>24/05/2022</a:t>
            </a:fld>
            <a:endParaRPr/>
          </a:p>
        </p:txBody>
      </p:sp>
      <p:sp>
        <p:nvSpPr>
          <p:cNvPr id="1404" name="Google Shape;1404;p87"/>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17</a:t>
            </a:fld>
            <a:endParaRPr sz="1200" b="0" i="0" u="none" strike="noStrike" cap="none">
              <a:solidFill>
                <a:srgbClr val="888888"/>
              </a:solidFill>
              <a:latin typeface="Arial"/>
              <a:ea typeface="Arial"/>
              <a:cs typeface="Arial"/>
              <a:sym typeface="Arial"/>
            </a:endParaRPr>
          </a:p>
        </p:txBody>
      </p:sp>
      <p:sp>
        <p:nvSpPr>
          <p:cNvPr id="1405" name="Google Shape;1405;p87"/>
          <p:cNvSpPr txBox="1"/>
          <p:nvPr/>
        </p:nvSpPr>
        <p:spPr>
          <a:xfrm>
            <a:off x="838200" y="822961"/>
            <a:ext cx="10515600" cy="75909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3200"/>
              <a:buFont typeface="Arial"/>
              <a:buNone/>
            </a:pPr>
            <a:r>
              <a:rPr lang="nl-NL" sz="3200" b="0" i="0" u="none" strike="noStrike" cap="none">
                <a:solidFill>
                  <a:srgbClr val="034EA8"/>
                </a:solidFill>
                <a:latin typeface="Arial"/>
                <a:ea typeface="Arial"/>
                <a:cs typeface="Arial"/>
                <a:sym typeface="Arial"/>
              </a:rPr>
              <a:t>Role of the Trusted Partner</a:t>
            </a:r>
            <a:endParaRPr/>
          </a:p>
        </p:txBody>
      </p:sp>
      <p:sp>
        <p:nvSpPr>
          <p:cNvPr id="6" name="Rectangle 5">
            <a:extLst>
              <a:ext uri="{FF2B5EF4-FFF2-40B4-BE49-F238E27FC236}">
                <a16:creationId xmlns:a16="http://schemas.microsoft.com/office/drawing/2014/main" id="{4E18B5B5-8580-48B7-91D6-C9033295DDA8}"/>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1" name="Google Shape;1411;p88"/>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What is the right Energy Service Supplier?</a:t>
            </a:r>
          </a:p>
        </p:txBody>
      </p:sp>
      <p:sp>
        <p:nvSpPr>
          <p:cNvPr id="1412" name="Google Shape;1412;p88"/>
          <p:cNvSpPr txBox="1">
            <a:spLocks noGrp="1"/>
          </p:cNvSpPr>
          <p:nvPr>
            <p:ph type="body" idx="1"/>
          </p:nvPr>
        </p:nvSpPr>
        <p:spPr>
          <a:xfrm>
            <a:off x="838199" y="1756230"/>
            <a:ext cx="10874830" cy="460012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GB" noProof="0"/>
              <a:t>The first step is to </a:t>
            </a:r>
            <a:r>
              <a:rPr lang="en-GB" b="1" noProof="0"/>
              <a:t>formulate a clear goal </a:t>
            </a:r>
            <a:r>
              <a:rPr lang="en-GB" noProof="0"/>
              <a:t>for selecting the ESS for a project. </a:t>
            </a:r>
          </a:p>
          <a:p>
            <a:pPr marL="457200" lvl="0" indent="-228600" algn="l" rtl="0">
              <a:lnSpc>
                <a:spcPct val="90000"/>
              </a:lnSpc>
              <a:spcBef>
                <a:spcPts val="1000"/>
              </a:spcBef>
              <a:spcAft>
                <a:spcPts val="0"/>
              </a:spcAft>
              <a:buSzPts val="1800"/>
              <a:buNone/>
            </a:pPr>
            <a:endParaRPr lang="en-GB" noProof="0"/>
          </a:p>
          <a:p>
            <a:pPr marL="0" lvl="0" indent="0" algn="l" rtl="0">
              <a:lnSpc>
                <a:spcPct val="90000"/>
              </a:lnSpc>
              <a:spcBef>
                <a:spcPts val="1000"/>
              </a:spcBef>
              <a:spcAft>
                <a:spcPts val="0"/>
              </a:spcAft>
              <a:buSzPts val="1800"/>
              <a:buNone/>
            </a:pPr>
            <a:r>
              <a:rPr lang="en-GB" i="1" noProof="0"/>
              <a:t>For instance: </a:t>
            </a:r>
            <a:endParaRPr lang="en-GB" noProof="0"/>
          </a:p>
          <a:p>
            <a:pPr marL="457200" lvl="0" indent="-457200" algn="l" rtl="0">
              <a:lnSpc>
                <a:spcPct val="90000"/>
              </a:lnSpc>
              <a:spcBef>
                <a:spcPts val="1000"/>
              </a:spcBef>
              <a:spcAft>
                <a:spcPts val="0"/>
              </a:spcAft>
              <a:buSzPts val="1800"/>
              <a:buFont typeface="Arial"/>
              <a:buChar char="•"/>
            </a:pPr>
            <a:r>
              <a:rPr lang="en-GB" i="1" noProof="0"/>
              <a:t>The ESS with the most knowledge/experience; and/or</a:t>
            </a:r>
            <a:endParaRPr lang="en-GB" noProof="0"/>
          </a:p>
          <a:p>
            <a:pPr marL="457200" lvl="0" indent="-457200" algn="l" rtl="0">
              <a:lnSpc>
                <a:spcPct val="90000"/>
              </a:lnSpc>
              <a:spcBef>
                <a:spcPts val="1000"/>
              </a:spcBef>
              <a:spcAft>
                <a:spcPts val="0"/>
              </a:spcAft>
              <a:buSzPts val="1800"/>
              <a:buFont typeface="Arial"/>
              <a:buChar char="•"/>
            </a:pPr>
            <a:r>
              <a:rPr lang="en-GB" i="1" noProof="0"/>
              <a:t>The ESS with the best price/quality ratio</a:t>
            </a:r>
            <a:endParaRPr lang="en-GB" noProof="0"/>
          </a:p>
          <a:p>
            <a:pPr marL="457200" lvl="0" indent="-457200" algn="l" rtl="0">
              <a:lnSpc>
                <a:spcPct val="90000"/>
              </a:lnSpc>
              <a:spcBef>
                <a:spcPts val="1000"/>
              </a:spcBef>
              <a:spcAft>
                <a:spcPts val="0"/>
              </a:spcAft>
              <a:buSzPts val="1800"/>
              <a:buFont typeface="Arial"/>
              <a:buChar char="•"/>
            </a:pPr>
            <a:r>
              <a:rPr lang="en-GB" i="1" noProof="0"/>
              <a:t>...</a:t>
            </a:r>
            <a:endParaRPr lang="en-GB" sz="600" noProof="0"/>
          </a:p>
          <a:p>
            <a:pPr marL="0" lvl="0" indent="0" algn="l" rtl="0">
              <a:lnSpc>
                <a:spcPct val="90000"/>
              </a:lnSpc>
              <a:spcBef>
                <a:spcPts val="1000"/>
              </a:spcBef>
              <a:spcAft>
                <a:spcPts val="0"/>
              </a:spcAft>
              <a:buSzPts val="1800"/>
              <a:buNone/>
            </a:pPr>
            <a:endParaRPr lang="en-GB" sz="600" noProof="0"/>
          </a:p>
          <a:p>
            <a:pPr marL="0" lvl="0" indent="0" algn="l" rtl="0">
              <a:lnSpc>
                <a:spcPct val="90000"/>
              </a:lnSpc>
              <a:spcBef>
                <a:spcPts val="1000"/>
              </a:spcBef>
              <a:spcAft>
                <a:spcPts val="0"/>
              </a:spcAft>
              <a:buSzPts val="1800"/>
              <a:buNone/>
            </a:pPr>
            <a:r>
              <a:rPr lang="en-GB" noProof="0"/>
              <a:t>Based on this goal, a list of </a:t>
            </a:r>
            <a:r>
              <a:rPr lang="en-GB" b="1" noProof="0"/>
              <a:t>selection criteria </a:t>
            </a:r>
            <a:r>
              <a:rPr lang="en-GB" noProof="0"/>
              <a:t>can be designed</a:t>
            </a:r>
          </a:p>
          <a:p>
            <a:pPr marL="457200" lvl="0" indent="-228600" algn="l" rtl="0">
              <a:lnSpc>
                <a:spcPct val="120000"/>
              </a:lnSpc>
              <a:spcBef>
                <a:spcPts val="1000"/>
              </a:spcBef>
              <a:spcAft>
                <a:spcPts val="0"/>
              </a:spcAft>
              <a:buSzPts val="1800"/>
              <a:buNone/>
            </a:pPr>
            <a:endParaRPr lang="en-GB" noProof="0"/>
          </a:p>
        </p:txBody>
      </p:sp>
      <p:sp>
        <p:nvSpPr>
          <p:cNvPr id="1413" name="Google Shape;1413;p8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CAC56CEC-21CA-467E-A814-88EC0B74800C}" type="datetime1">
              <a:rPr lang="en-GB" smtClean="0"/>
              <a:t>24/05/2022</a:t>
            </a:fld>
            <a:endParaRPr/>
          </a:p>
        </p:txBody>
      </p:sp>
      <p:sp>
        <p:nvSpPr>
          <p:cNvPr id="1414" name="Google Shape;1414;p88"/>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18</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1314FF9B-9353-41D0-B0F6-2784AA8E12F7}"/>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p89"/>
          <p:cNvSpPr/>
          <p:nvPr/>
        </p:nvSpPr>
        <p:spPr>
          <a:xfrm>
            <a:off x="1576200" y="1339823"/>
            <a:ext cx="9039600" cy="4178353"/>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1" name="Google Shape;1421;p8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183A2192-2508-4207-8AA4-EF79EE5566E2}" type="datetime1">
              <a:rPr lang="en-GB" smtClean="0"/>
              <a:t>24/05/2022</a:t>
            </a:fld>
            <a:endParaRPr/>
          </a:p>
        </p:txBody>
      </p:sp>
      <p:sp>
        <p:nvSpPr>
          <p:cNvPr id="1422" name="Google Shape;1422;p89"/>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19</a:t>
            </a:fld>
            <a:endParaRPr sz="1200" b="0" i="0" u="none" strike="noStrike" cap="none">
              <a:solidFill>
                <a:srgbClr val="888888"/>
              </a:solidFill>
              <a:latin typeface="Arial"/>
              <a:ea typeface="Arial"/>
              <a:cs typeface="Arial"/>
              <a:sym typeface="Arial"/>
            </a:endParaRPr>
          </a:p>
        </p:txBody>
      </p:sp>
      <p:grpSp>
        <p:nvGrpSpPr>
          <p:cNvPr id="1423" name="Google Shape;1423;p89"/>
          <p:cNvGrpSpPr/>
          <p:nvPr/>
        </p:nvGrpSpPr>
        <p:grpSpPr>
          <a:xfrm>
            <a:off x="117567" y="114247"/>
            <a:ext cx="657527" cy="787680"/>
            <a:chOff x="135517" y="136525"/>
            <a:chExt cx="761950" cy="761950"/>
          </a:xfrm>
        </p:grpSpPr>
        <p:sp>
          <p:nvSpPr>
            <p:cNvPr id="1424" name="Google Shape;1424;p89"/>
            <p:cNvSpPr/>
            <p:nvPr/>
          </p:nvSpPr>
          <p:spPr>
            <a:xfrm>
              <a:off x="135517" y="136525"/>
              <a:ext cx="761950" cy="761950"/>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5" name="Google Shape;1425;p89"/>
            <p:cNvSpPr/>
            <p:nvPr/>
          </p:nvSpPr>
          <p:spPr>
            <a:xfrm>
              <a:off x="313267" y="372533"/>
              <a:ext cx="448733" cy="270934"/>
            </a:xfrm>
            <a:prstGeom prst="wedgeEllipseCallout">
              <a:avLst>
                <a:gd name="adj1" fmla="val -20833"/>
                <a:gd name="adj2" fmla="val 62500"/>
              </a:avLst>
            </a:prstGeom>
            <a:solidFill>
              <a:schemeClr val="accent1"/>
            </a:solidFill>
            <a:ln w="25400" cap="flat" cmpd="sng">
              <a:solidFill>
                <a:srgbClr val="023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
        <p:nvSpPr>
          <p:cNvPr id="1426" name="Google Shape;1426;p89"/>
          <p:cNvSpPr txBox="1"/>
          <p:nvPr/>
        </p:nvSpPr>
        <p:spPr>
          <a:xfrm>
            <a:off x="2042556" y="1816925"/>
            <a:ext cx="8051094" cy="2520646"/>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en-US" sz="3200" b="1" i="0" u="none" strike="noStrike" cap="none">
                <a:solidFill>
                  <a:srgbClr val="034EA8"/>
                </a:solidFill>
                <a:latin typeface="Arial"/>
                <a:ea typeface="Arial"/>
                <a:cs typeface="Arial"/>
                <a:sym typeface="Arial"/>
              </a:rPr>
              <a:t>Exercise</a:t>
            </a:r>
            <a:endParaRPr lang="en-US" sz="3200" b="0" i="0" u="none" strike="noStrike" cap="none">
              <a:solidFill>
                <a:srgbClr val="034EA8"/>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3200"/>
              <a:buFont typeface="Arial"/>
              <a:buNone/>
            </a:pPr>
            <a:r>
              <a:rPr lang="en-US" sz="3200" b="0" i="0" u="none" strike="noStrike" cap="none">
                <a:solidFill>
                  <a:srgbClr val="034EA8"/>
                </a:solidFill>
                <a:latin typeface="Arial"/>
                <a:ea typeface="Arial"/>
                <a:cs typeface="Arial"/>
                <a:sym typeface="Arial"/>
              </a:rPr>
              <a:t>Compose a list of selection criteria for choosing an ESS in your business park</a:t>
            </a:r>
          </a:p>
        </p:txBody>
      </p:sp>
      <p:sp>
        <p:nvSpPr>
          <p:cNvPr id="9" name="Rectangle 8">
            <a:extLst>
              <a:ext uri="{FF2B5EF4-FFF2-40B4-BE49-F238E27FC236}">
                <a16:creationId xmlns:a16="http://schemas.microsoft.com/office/drawing/2014/main" id="{7AD33242-9C81-4A41-AC17-6886D4128BD2}"/>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22"/>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Messages to convey in this training</a:t>
            </a:r>
          </a:p>
        </p:txBody>
      </p:sp>
      <p:sp>
        <p:nvSpPr>
          <p:cNvPr id="327" name="Google Shape;327;p22"/>
          <p:cNvSpPr txBox="1">
            <a:spLocks noGrp="1"/>
          </p:cNvSpPr>
          <p:nvPr>
            <p:ph type="body" idx="1"/>
          </p:nvPr>
        </p:nvSpPr>
        <p:spPr>
          <a:xfrm>
            <a:off x="838200" y="2109216"/>
            <a:ext cx="8837815" cy="4067746"/>
          </a:xfrm>
          <a:prstGeom prst="rect">
            <a:avLst/>
          </a:prstGeom>
          <a:noFill/>
          <a:ln>
            <a:noFill/>
          </a:ln>
        </p:spPr>
        <p:txBody>
          <a:bodyPr spcFirstLastPara="1" wrap="square" lIns="91425" tIns="45700" rIns="91425" bIns="45700" anchor="t" anchorCtr="0">
            <a:normAutofit fontScale="55000" lnSpcReduction="20000"/>
          </a:bodyPr>
          <a:lstStyle/>
          <a:p>
            <a:pPr marL="354013" lvl="0" indent="-354013" algn="l" rtl="0">
              <a:lnSpc>
                <a:spcPct val="120000"/>
              </a:lnSpc>
              <a:spcBef>
                <a:spcPts val="0"/>
              </a:spcBef>
              <a:spcAft>
                <a:spcPts val="0"/>
              </a:spcAft>
              <a:buSzPct val="100000"/>
              <a:buFont typeface="Arial" panose="020B0604020202020204" pitchFamily="34" charset="0"/>
              <a:buChar char="•"/>
            </a:pPr>
            <a:r>
              <a:rPr lang="en-GB" sz="3300" b="1" noProof="0"/>
              <a:t>Learn how to organise collective energy projects in business parks</a:t>
            </a:r>
            <a:endParaRPr lang="en-GB" sz="3300" noProof="0"/>
          </a:p>
          <a:p>
            <a:pPr marL="354013" lvl="0" indent="-354013" algn="l" rtl="0">
              <a:lnSpc>
                <a:spcPct val="120000"/>
              </a:lnSpc>
              <a:spcBef>
                <a:spcPts val="1000"/>
              </a:spcBef>
              <a:spcAft>
                <a:spcPts val="0"/>
              </a:spcAft>
              <a:buSzPct val="100000"/>
              <a:buFont typeface="Arial" panose="020B0604020202020204" pitchFamily="34" charset="0"/>
              <a:buChar char="•"/>
            </a:pPr>
            <a:r>
              <a:rPr lang="en-GB" sz="3300" noProof="0"/>
              <a:t>Learn the benefits of collective energy projects for SMEs</a:t>
            </a:r>
          </a:p>
          <a:p>
            <a:pPr marL="354013" lvl="0" indent="-354013" algn="l" rtl="0">
              <a:lnSpc>
                <a:spcPct val="120000"/>
              </a:lnSpc>
              <a:spcBef>
                <a:spcPts val="1000"/>
              </a:spcBef>
              <a:spcAft>
                <a:spcPts val="0"/>
              </a:spcAft>
              <a:buSzPct val="100000"/>
              <a:buFont typeface="Arial" panose="020B0604020202020204" pitchFamily="34" charset="0"/>
              <a:buChar char="•"/>
            </a:pPr>
            <a:r>
              <a:rPr lang="en-GB" sz="3300" noProof="0"/>
              <a:t>Learn how you can design the role as a Trusted Partner* in the process of organising collective energy projects</a:t>
            </a:r>
          </a:p>
          <a:p>
            <a:pPr marL="354013" lvl="0" indent="-354013" algn="l" rtl="0">
              <a:lnSpc>
                <a:spcPct val="120000"/>
              </a:lnSpc>
              <a:spcBef>
                <a:spcPts val="1000"/>
              </a:spcBef>
              <a:spcAft>
                <a:spcPts val="0"/>
              </a:spcAft>
              <a:buSzPct val="100000"/>
              <a:buFont typeface="Arial" panose="020B0604020202020204" pitchFamily="34" charset="0"/>
              <a:buChar char="•"/>
            </a:pPr>
            <a:r>
              <a:rPr lang="en-GB" sz="3300" noProof="0"/>
              <a:t>Find inspiration for developing a way of working that is relevant to everyone's own situation</a:t>
            </a:r>
          </a:p>
          <a:p>
            <a:pPr marL="0" lvl="0" indent="0" algn="l" rtl="0">
              <a:lnSpc>
                <a:spcPct val="120000"/>
              </a:lnSpc>
              <a:spcBef>
                <a:spcPts val="1000"/>
              </a:spcBef>
              <a:spcAft>
                <a:spcPts val="0"/>
              </a:spcAft>
              <a:buSzPct val="100000"/>
              <a:buNone/>
            </a:pPr>
            <a:endParaRPr lang="en-GB" b="1" noProof="0"/>
          </a:p>
          <a:p>
            <a:pPr marL="0" lvl="0" indent="0" algn="l" rtl="0">
              <a:lnSpc>
                <a:spcPct val="120000"/>
              </a:lnSpc>
              <a:spcBef>
                <a:spcPts val="1000"/>
              </a:spcBef>
              <a:spcAft>
                <a:spcPts val="0"/>
              </a:spcAft>
              <a:buSzPct val="100000"/>
              <a:buNone/>
            </a:pPr>
            <a:r>
              <a:rPr lang="en-GB" sz="2400" noProof="0"/>
              <a:t>* This training is relevant to anyone who have/will have a coordinating/supporting role in relation to a local cluster of SMEs (a Trusted Partner) and want to address energy efficiency and sustainability in that role.</a:t>
            </a:r>
            <a:endParaRPr lang="en-GB" noProof="0"/>
          </a:p>
          <a:p>
            <a:pPr marL="0" lvl="0" indent="0" algn="l" rtl="0">
              <a:lnSpc>
                <a:spcPct val="120000"/>
              </a:lnSpc>
              <a:spcBef>
                <a:spcPts val="1000"/>
              </a:spcBef>
              <a:spcAft>
                <a:spcPts val="0"/>
              </a:spcAft>
              <a:buSzPct val="100000"/>
              <a:buNone/>
            </a:pPr>
            <a:r>
              <a:rPr lang="en-GB" sz="2400" noProof="0"/>
              <a:t>This can be people working with business park management, a local industry association, climate and energy advice, municipal business development, etc.</a:t>
            </a:r>
            <a:endParaRPr lang="en-GB" noProof="0"/>
          </a:p>
          <a:p>
            <a:pPr marL="0" lvl="0" indent="0" algn="l" rtl="0">
              <a:lnSpc>
                <a:spcPct val="120000"/>
              </a:lnSpc>
              <a:spcBef>
                <a:spcPts val="1000"/>
              </a:spcBef>
              <a:spcAft>
                <a:spcPts val="0"/>
              </a:spcAft>
              <a:buSzPct val="100000"/>
              <a:buNone/>
            </a:pPr>
            <a:r>
              <a:rPr lang="en-GB" sz="2400" noProof="0"/>
              <a:t>The training material combines theory on specific topics with concrete examples and interactive activities based on the participants’ own experience.</a:t>
            </a:r>
          </a:p>
        </p:txBody>
      </p:sp>
      <p:sp>
        <p:nvSpPr>
          <p:cNvPr id="328" name="Google Shape;32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068A3EF9-7ABB-4489-BF14-4B5A43CBF72B}" type="datetime1">
              <a:rPr lang="en-GB" smtClean="0"/>
              <a:t>24/05/2022</a:t>
            </a:fld>
            <a:endParaRPr/>
          </a:p>
        </p:txBody>
      </p:sp>
      <p:sp>
        <p:nvSpPr>
          <p:cNvPr id="329" name="Google Shape;329;p2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nl-NL"/>
              <a:t>2</a:t>
            </a:fld>
            <a:endParaRPr/>
          </a:p>
        </p:txBody>
      </p:sp>
      <p:sp>
        <p:nvSpPr>
          <p:cNvPr id="6" name="Rectangle 5">
            <a:extLst>
              <a:ext uri="{FF2B5EF4-FFF2-40B4-BE49-F238E27FC236}">
                <a16:creationId xmlns:a16="http://schemas.microsoft.com/office/drawing/2014/main" id="{D66CF0CC-9F73-4B6F-A835-1D3CE1BE6C6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extLst>
      <p:ext uri="{BB962C8B-B14F-4D97-AF65-F5344CB8AC3E}">
        <p14:creationId xmlns:p14="http://schemas.microsoft.com/office/powerpoint/2010/main" val="3127357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31"/>
        <p:cNvGrpSpPr/>
        <p:nvPr/>
      </p:nvGrpSpPr>
      <p:grpSpPr>
        <a:xfrm>
          <a:off x="0" y="0"/>
          <a:ext cx="0" cy="0"/>
          <a:chOff x="0" y="0"/>
          <a:chExt cx="0" cy="0"/>
        </a:xfrm>
      </p:grpSpPr>
      <p:sp>
        <p:nvSpPr>
          <p:cNvPr id="1432" name="Google Shape;1432;p90"/>
          <p:cNvSpPr txBox="1">
            <a:spLocks noGrp="1"/>
          </p:cNvSpPr>
          <p:nvPr>
            <p:ph type="title"/>
          </p:nvPr>
        </p:nvSpPr>
        <p:spPr>
          <a:xfrm>
            <a:off x="838200" y="736175"/>
            <a:ext cx="10515600" cy="572608"/>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en-GB" noProof="0"/>
              <a:t>Selection criteria – an example</a:t>
            </a:r>
          </a:p>
        </p:txBody>
      </p:sp>
      <p:sp>
        <p:nvSpPr>
          <p:cNvPr id="1434" name="Google Shape;1434;p9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8E816C20-BF2E-4766-8013-9394EDF78849}" type="datetime1">
              <a:rPr lang="en-GB" smtClean="0"/>
              <a:t>24/05/2022</a:t>
            </a:fld>
            <a:endParaRPr/>
          </a:p>
        </p:txBody>
      </p:sp>
      <p:sp>
        <p:nvSpPr>
          <p:cNvPr id="1435" name="Google Shape;1435;p90"/>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20</a:t>
            </a:fld>
            <a:endParaRPr sz="1200" b="0" i="0" u="none" strike="noStrike" cap="none">
              <a:solidFill>
                <a:srgbClr val="888888"/>
              </a:solidFill>
              <a:latin typeface="Arial"/>
              <a:ea typeface="Arial"/>
              <a:cs typeface="Arial"/>
              <a:sym typeface="Arial"/>
            </a:endParaRPr>
          </a:p>
        </p:txBody>
      </p:sp>
      <p:graphicFrame>
        <p:nvGraphicFramePr>
          <p:cNvPr id="1436" name="Google Shape;1436;p90"/>
          <p:cNvGraphicFramePr/>
          <p:nvPr>
            <p:extLst>
              <p:ext uri="{D42A27DB-BD31-4B8C-83A1-F6EECF244321}">
                <p14:modId xmlns:p14="http://schemas.microsoft.com/office/powerpoint/2010/main" val="2095988121"/>
              </p:ext>
            </p:extLst>
          </p:nvPr>
        </p:nvGraphicFramePr>
        <p:xfrm>
          <a:off x="1698014" y="1428973"/>
          <a:ext cx="8640000" cy="4815900"/>
        </p:xfrm>
        <a:graphic>
          <a:graphicData uri="http://schemas.openxmlformats.org/drawingml/2006/table">
            <a:tbl>
              <a:tblPr firstRow="1" bandRow="1">
                <a:noFill/>
                <a:tableStyleId>{2CAF9FE2-1EE0-4730-A8FB-7C8430C7B695}</a:tableStyleId>
              </a:tblPr>
              <a:tblGrid>
                <a:gridCol w="4320000">
                  <a:extLst>
                    <a:ext uri="{9D8B030D-6E8A-4147-A177-3AD203B41FA5}">
                      <a16:colId xmlns:a16="http://schemas.microsoft.com/office/drawing/2014/main" val="20000"/>
                    </a:ext>
                  </a:extLst>
                </a:gridCol>
                <a:gridCol w="4320000">
                  <a:extLst>
                    <a:ext uri="{9D8B030D-6E8A-4147-A177-3AD203B41FA5}">
                      <a16:colId xmlns:a16="http://schemas.microsoft.com/office/drawing/2014/main" val="20001"/>
                    </a:ext>
                  </a:extLst>
                </a:gridCol>
              </a:tblGrid>
              <a:tr h="274959">
                <a:tc>
                  <a:txBody>
                    <a:bodyPr/>
                    <a:lstStyle/>
                    <a:p>
                      <a:pPr marL="0" marR="0" lvl="0" indent="0" algn="l" rtl="0">
                        <a:lnSpc>
                          <a:spcPct val="100000"/>
                        </a:lnSpc>
                        <a:spcBef>
                          <a:spcPts val="0"/>
                        </a:spcBef>
                        <a:spcAft>
                          <a:spcPts val="0"/>
                        </a:spcAft>
                        <a:buNone/>
                      </a:pPr>
                      <a:r>
                        <a:rPr lang="en-US" sz="1400" u="none" strike="noStrike" cap="none" noProof="0"/>
                        <a:t>Criteria</a:t>
                      </a:r>
                      <a:endParaRPr lang="en-US" noProof="0"/>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noProof="0"/>
                        <a:t>Points</a:t>
                      </a:r>
                      <a:endParaRPr lang="en-US" noProof="0"/>
                    </a:p>
                  </a:txBody>
                  <a:tcPr marL="91450" marR="91450" marT="45725" marB="45725"/>
                </a:tc>
                <a:extLst>
                  <a:ext uri="{0D108BD9-81ED-4DB2-BD59-A6C34878D82A}">
                    <a16:rowId xmlns:a16="http://schemas.microsoft.com/office/drawing/2014/main" val="10000"/>
                  </a:ext>
                </a:extLst>
              </a:tr>
              <a:tr h="771913">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noProof="0"/>
                        <a:t>Appropriateness</a:t>
                      </a:r>
                      <a:br>
                        <a:rPr lang="en-US" sz="1400" b="1" u="none" strike="noStrike" cap="none" noProof="0"/>
                      </a:br>
                      <a:r>
                        <a:rPr lang="en-US" sz="1400" u="none" strike="noStrike" cap="none" noProof="0"/>
                        <a:t>until what extent does the offer match with the required service?</a:t>
                      </a:r>
                      <a:endParaRPr lang="en-US" noProof="0"/>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noProof="0"/>
                        <a:t>Perfectly: 6 points </a:t>
                      </a:r>
                      <a:endParaRPr lang="en-US" noProof="0"/>
                    </a:p>
                    <a:p>
                      <a:pPr marL="0" marR="0" lvl="0" indent="0" algn="l" rtl="0">
                        <a:lnSpc>
                          <a:spcPct val="100000"/>
                        </a:lnSpc>
                        <a:spcBef>
                          <a:spcPts val="0"/>
                        </a:spcBef>
                        <a:spcAft>
                          <a:spcPts val="0"/>
                        </a:spcAft>
                        <a:buNone/>
                      </a:pPr>
                      <a:r>
                        <a:rPr lang="en-US" sz="1400" u="none" strike="noStrike" cap="none" noProof="0"/>
                        <a:t>Well: 4 points </a:t>
                      </a:r>
                      <a:endParaRPr lang="en-US" noProof="0"/>
                    </a:p>
                    <a:p>
                      <a:pPr marL="0" marR="0" lvl="0" indent="0" algn="l" rtl="0">
                        <a:lnSpc>
                          <a:spcPct val="100000"/>
                        </a:lnSpc>
                        <a:spcBef>
                          <a:spcPts val="0"/>
                        </a:spcBef>
                        <a:spcAft>
                          <a:spcPts val="0"/>
                        </a:spcAft>
                        <a:buNone/>
                      </a:pPr>
                      <a:r>
                        <a:rPr lang="en-US" sz="1400" u="none" strike="noStrike" cap="none" noProof="0"/>
                        <a:t>Weakly: 2 points </a:t>
                      </a:r>
                      <a:endParaRPr lang="en-US" noProof="0"/>
                    </a:p>
                    <a:p>
                      <a:pPr marL="0" marR="0" lvl="0" indent="0" algn="l" rtl="0">
                        <a:lnSpc>
                          <a:spcPct val="100000"/>
                        </a:lnSpc>
                        <a:spcBef>
                          <a:spcPts val="0"/>
                        </a:spcBef>
                        <a:spcAft>
                          <a:spcPts val="0"/>
                        </a:spcAft>
                        <a:buNone/>
                      </a:pPr>
                      <a:r>
                        <a:rPr lang="en-US" sz="1400" u="none" strike="noStrike" cap="none" noProof="0"/>
                        <a:t>Poorly: 0 points</a:t>
                      </a:r>
                      <a:endParaRPr lang="en-US" noProof="0"/>
                    </a:p>
                  </a:txBody>
                  <a:tcPr marL="91450" marR="91450" marT="45725" marB="45725"/>
                </a:tc>
                <a:extLst>
                  <a:ext uri="{0D108BD9-81ED-4DB2-BD59-A6C34878D82A}">
                    <a16:rowId xmlns:a16="http://schemas.microsoft.com/office/drawing/2014/main" val="10001"/>
                  </a:ext>
                </a:extLst>
              </a:tr>
              <a:tr h="771913">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noProof="0"/>
                        <a:t>Value for Money</a:t>
                      </a:r>
                      <a:br>
                        <a:rPr lang="en-US" sz="1400" b="1" u="none" strike="noStrike" cap="none" noProof="0"/>
                      </a:br>
                      <a:r>
                        <a:rPr lang="en-US" sz="1400" u="none" strike="noStrike" cap="none" noProof="0"/>
                        <a:t>what is the quality/price ratio?</a:t>
                      </a:r>
                      <a:endParaRPr lang="en-US" noProof="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t>Outstanding: 6 points </a:t>
                      </a:r>
                      <a:br>
                        <a:rPr lang="en-US" sz="1400" u="none" strike="noStrike" cap="none" noProof="0"/>
                      </a:br>
                      <a:r>
                        <a:rPr lang="en-US" sz="1400" u="none" strike="noStrike" cap="none" noProof="0"/>
                        <a:t>Well : 4 points </a:t>
                      </a:r>
                      <a:br>
                        <a:rPr lang="en-US" sz="1400" u="none" strike="noStrike" cap="none" noProof="0"/>
                      </a:br>
                      <a:r>
                        <a:rPr lang="en-US" sz="1400" u="none" strike="noStrike" cap="none" noProof="0"/>
                        <a:t>Weak : 2 points </a:t>
                      </a:r>
                      <a:br>
                        <a:rPr lang="en-US" sz="1400" u="none" strike="noStrike" cap="none" noProof="0"/>
                      </a:br>
                      <a:r>
                        <a:rPr lang="en-US" sz="1400" u="none" strike="noStrike" cap="none" noProof="0"/>
                        <a:t>Poorly: 0 points</a:t>
                      </a:r>
                      <a:endParaRPr lang="en-US" noProof="0"/>
                    </a:p>
                  </a:txBody>
                  <a:tcPr marL="91450" marR="91450" marT="45725" marB="45725"/>
                </a:tc>
                <a:extLst>
                  <a:ext uri="{0D108BD9-81ED-4DB2-BD59-A6C34878D82A}">
                    <a16:rowId xmlns:a16="http://schemas.microsoft.com/office/drawing/2014/main" val="10002"/>
                  </a:ext>
                </a:extLst>
              </a:tr>
              <a:tr h="423311">
                <a:tc>
                  <a:txBody>
                    <a:bodyPr/>
                    <a:lstStyle/>
                    <a:p>
                      <a:pPr marL="0" marR="0" lvl="0" indent="0" algn="l" rtl="0">
                        <a:lnSpc>
                          <a:spcPct val="100000"/>
                        </a:lnSpc>
                        <a:spcBef>
                          <a:spcPts val="0"/>
                        </a:spcBef>
                        <a:spcAft>
                          <a:spcPts val="0"/>
                        </a:spcAft>
                        <a:buNone/>
                      </a:pPr>
                      <a:r>
                        <a:rPr lang="en-US" sz="1400" u="none" strike="noStrike" cap="none" noProof="0"/>
                        <a:t>If possible, grant requests to </a:t>
                      </a:r>
                      <a:r>
                        <a:rPr lang="en-US" sz="1400" b="1" u="none" strike="noStrike" cap="none" noProof="0"/>
                        <a:t>local and regional suppliers</a:t>
                      </a:r>
                      <a:endParaRPr lang="en-US" sz="1400" u="none" strike="noStrike" cap="none" noProof="0"/>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noProof="0"/>
                        <a:t>Local/regional supplier: 2 points </a:t>
                      </a:r>
                      <a:br>
                        <a:rPr lang="en-US" sz="1400" u="none" strike="noStrike" cap="none" noProof="0"/>
                      </a:br>
                      <a:r>
                        <a:rPr lang="en-US" sz="1400" u="none" strike="noStrike" cap="none" noProof="0"/>
                        <a:t>Non-local/regional supplier: 0 points</a:t>
                      </a:r>
                      <a:endParaRPr lang="en-US" noProof="0"/>
                    </a:p>
                  </a:txBody>
                  <a:tcPr marL="91450" marR="91450" marT="45725" marB="45725"/>
                </a:tc>
                <a:extLst>
                  <a:ext uri="{0D108BD9-81ED-4DB2-BD59-A6C34878D82A}">
                    <a16:rowId xmlns:a16="http://schemas.microsoft.com/office/drawing/2014/main" val="10003"/>
                  </a:ext>
                </a:extLst>
              </a:tr>
              <a:tr h="112051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noProof="0"/>
                        <a:t>Sustainable procurement: </a:t>
                      </a:r>
                      <a:r>
                        <a:rPr lang="en-US" sz="1400" u="none" strike="noStrike" cap="none" noProof="0"/>
                        <a:t>ECUB designed a certificate for this purpose. Suppliers map in which phase of the certificate they reside. </a:t>
                      </a:r>
                      <a:endParaRPr lang="en-US" noProof="0"/>
                    </a:p>
                    <a:p>
                      <a:pPr marL="0" marR="0" lvl="0" indent="0" algn="l" rtl="0">
                        <a:lnSpc>
                          <a:spcPct val="100000"/>
                        </a:lnSpc>
                        <a:spcBef>
                          <a:spcPts val="0"/>
                        </a:spcBef>
                        <a:spcAft>
                          <a:spcPts val="0"/>
                        </a:spcAft>
                        <a:buNone/>
                      </a:pPr>
                      <a:endParaRPr lang="en-US" sz="1400" u="none" strike="noStrike" cap="none" noProof="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t>Step 5 and higher: 6 points </a:t>
                      </a:r>
                      <a:endParaRPr lang="en-US" noProof="0"/>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t>Step 3 and 4: 4 points </a:t>
                      </a:r>
                      <a:endParaRPr lang="en-US" noProof="0"/>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t>Step 1 and 2: 2 points </a:t>
                      </a:r>
                      <a:endParaRPr lang="en-US" noProof="0"/>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t>Step 0: 0 points</a:t>
                      </a:r>
                      <a:endParaRPr lang="en-US" noProof="0"/>
                    </a:p>
                    <a:p>
                      <a:pPr marL="0" marR="0" lvl="0" indent="0" algn="l" rtl="0">
                        <a:lnSpc>
                          <a:spcPct val="100000"/>
                        </a:lnSpc>
                        <a:spcBef>
                          <a:spcPts val="0"/>
                        </a:spcBef>
                        <a:spcAft>
                          <a:spcPts val="0"/>
                        </a:spcAft>
                        <a:buNone/>
                      </a:pPr>
                      <a:endParaRPr lang="en-US" sz="1400" u="none" strike="noStrike" cap="none" noProof="0"/>
                    </a:p>
                  </a:txBody>
                  <a:tcPr marL="91450" marR="91450" marT="45725" marB="45725"/>
                </a:tc>
                <a:extLst>
                  <a:ext uri="{0D108BD9-81ED-4DB2-BD59-A6C34878D82A}">
                    <a16:rowId xmlns:a16="http://schemas.microsoft.com/office/drawing/2014/main" val="10004"/>
                  </a:ext>
                </a:extLst>
              </a:tr>
              <a:tr h="874854">
                <a:tc>
                  <a:txBody>
                    <a:bodyPr/>
                    <a:lstStyle/>
                    <a:p>
                      <a:pPr marL="0" marR="0" lvl="0" indent="0" algn="l" rtl="0">
                        <a:lnSpc>
                          <a:spcPct val="100000"/>
                        </a:lnSpc>
                        <a:spcBef>
                          <a:spcPts val="0"/>
                        </a:spcBef>
                        <a:spcAft>
                          <a:spcPts val="0"/>
                        </a:spcAft>
                        <a:buNone/>
                      </a:pPr>
                      <a:r>
                        <a:rPr lang="en-US" sz="1400" b="1" u="none" strike="noStrike" cap="none" noProof="0"/>
                        <a:t>Social Return On Investment (SROI)</a:t>
                      </a:r>
                      <a:endParaRPr lang="en-US" sz="1400" u="none" strike="noStrike" cap="none" noProof="0"/>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noProof="0"/>
                        <a:t>Supplier actively involves people with a distance to the labour market : 2 points </a:t>
                      </a:r>
                      <a:br>
                        <a:rPr lang="en-US" sz="1400" u="none" strike="noStrike" cap="none" noProof="0"/>
                      </a:br>
                      <a:r>
                        <a:rPr lang="en-US" sz="1400" u="none" strike="noStrike" cap="none" noProof="0"/>
                        <a:t>Supplier does not involve people with a distance to the labour market : 0 points.</a:t>
                      </a:r>
                      <a:endParaRPr lang="en-US" noProof="0"/>
                    </a:p>
                  </a:txBody>
                  <a:tcPr marL="91450" marR="91450" marT="45725" marB="45725"/>
                </a:tc>
                <a:extLst>
                  <a:ext uri="{0D108BD9-81ED-4DB2-BD59-A6C34878D82A}">
                    <a16:rowId xmlns:a16="http://schemas.microsoft.com/office/drawing/2014/main" val="10005"/>
                  </a:ext>
                </a:extLst>
              </a:tr>
            </a:tbl>
          </a:graphicData>
        </a:graphic>
      </p:graphicFrame>
      <p:sp>
        <p:nvSpPr>
          <p:cNvPr id="6" name="Rectangle 5">
            <a:extLst>
              <a:ext uri="{FF2B5EF4-FFF2-40B4-BE49-F238E27FC236}">
                <a16:creationId xmlns:a16="http://schemas.microsoft.com/office/drawing/2014/main" id="{2F148D27-8460-4301-94FC-4B059C64597B}"/>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41"/>
        <p:cNvGrpSpPr/>
        <p:nvPr/>
      </p:nvGrpSpPr>
      <p:grpSpPr>
        <a:xfrm>
          <a:off x="0" y="0"/>
          <a:ext cx="0" cy="0"/>
          <a:chOff x="0" y="0"/>
          <a:chExt cx="0" cy="0"/>
        </a:xfrm>
      </p:grpSpPr>
      <p:sp>
        <p:nvSpPr>
          <p:cNvPr id="1442" name="Google Shape;1442;p91"/>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Finding Energy Service Suppliers.</a:t>
            </a:r>
          </a:p>
        </p:txBody>
      </p:sp>
      <p:sp>
        <p:nvSpPr>
          <p:cNvPr id="1443" name="Google Shape;1443;p91"/>
          <p:cNvSpPr txBox="1">
            <a:spLocks noGrp="1"/>
          </p:cNvSpPr>
          <p:nvPr>
            <p:ph type="body" idx="1"/>
          </p:nvPr>
        </p:nvSpPr>
        <p:spPr>
          <a:xfrm>
            <a:off x="838199" y="1756230"/>
            <a:ext cx="10671630" cy="460012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1000"/>
              </a:spcBef>
              <a:spcAft>
                <a:spcPts val="0"/>
              </a:spcAft>
              <a:buSzPts val="1800"/>
              <a:buNone/>
            </a:pPr>
            <a:r>
              <a:rPr lang="en-GB" noProof="0"/>
              <a:t>The third step is to </a:t>
            </a:r>
            <a:r>
              <a:rPr lang="en-GB" b="1" noProof="0"/>
              <a:t>compose a longlist of suitable ESS. </a:t>
            </a:r>
          </a:p>
          <a:p>
            <a:pPr marL="0" lvl="0" indent="0" algn="l" rtl="0">
              <a:lnSpc>
                <a:spcPct val="100000"/>
              </a:lnSpc>
              <a:spcBef>
                <a:spcPts val="1000"/>
              </a:spcBef>
              <a:spcAft>
                <a:spcPts val="0"/>
              </a:spcAft>
              <a:buSzPts val="1800"/>
              <a:buNone/>
            </a:pPr>
            <a:r>
              <a:rPr lang="en-GB" noProof="0"/>
              <a:t>For this, you can use: </a:t>
            </a:r>
          </a:p>
          <a:p>
            <a:pPr marL="457200" lvl="0" indent="-457200" algn="l" rtl="0">
              <a:lnSpc>
                <a:spcPct val="100000"/>
              </a:lnSpc>
              <a:spcBef>
                <a:spcPts val="1000"/>
              </a:spcBef>
              <a:spcAft>
                <a:spcPts val="0"/>
              </a:spcAft>
              <a:buSzPts val="1800"/>
              <a:buFont typeface="Arial"/>
              <a:buChar char="•"/>
            </a:pPr>
            <a:r>
              <a:rPr lang="en-GB" noProof="0"/>
              <a:t>Databases </a:t>
            </a:r>
          </a:p>
          <a:p>
            <a:pPr marL="457200" lvl="0" indent="-457200" algn="l" rtl="0">
              <a:lnSpc>
                <a:spcPct val="100000"/>
              </a:lnSpc>
              <a:spcBef>
                <a:spcPts val="1000"/>
              </a:spcBef>
              <a:spcAft>
                <a:spcPts val="0"/>
              </a:spcAft>
              <a:buSzPts val="1800"/>
              <a:buFont typeface="Arial"/>
              <a:buChar char="•"/>
            </a:pPr>
            <a:r>
              <a:rPr lang="en-GB" noProof="0"/>
              <a:t>ESS you know from experience</a:t>
            </a:r>
          </a:p>
          <a:p>
            <a:pPr marL="457200" lvl="0" indent="-457200" algn="l" rtl="0">
              <a:lnSpc>
                <a:spcPct val="100000"/>
              </a:lnSpc>
              <a:spcBef>
                <a:spcPts val="1000"/>
              </a:spcBef>
              <a:spcAft>
                <a:spcPts val="0"/>
              </a:spcAft>
              <a:buSzPts val="1800"/>
              <a:buFont typeface="Arial"/>
              <a:buChar char="•"/>
            </a:pPr>
            <a:r>
              <a:rPr lang="en-GB" noProof="0"/>
              <a:t>ESS that are already suppliers for SMEs in the project</a:t>
            </a:r>
          </a:p>
        </p:txBody>
      </p:sp>
      <p:sp>
        <p:nvSpPr>
          <p:cNvPr id="1444" name="Google Shape;1444;p9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A7C681A4-E5E4-45DE-AD5C-6F7B817B4498}" type="datetime1">
              <a:rPr lang="en-GB" smtClean="0"/>
              <a:t>24/05/2022</a:t>
            </a:fld>
            <a:endParaRPr/>
          </a:p>
        </p:txBody>
      </p:sp>
      <p:sp>
        <p:nvSpPr>
          <p:cNvPr id="1445" name="Google Shape;1445;p9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21</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52ABB0BD-D9F7-4E81-9E95-397BDB9EB4CB}"/>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50"/>
        <p:cNvGrpSpPr/>
        <p:nvPr/>
      </p:nvGrpSpPr>
      <p:grpSpPr>
        <a:xfrm>
          <a:off x="0" y="0"/>
          <a:ext cx="0" cy="0"/>
          <a:chOff x="0" y="0"/>
          <a:chExt cx="0" cy="0"/>
        </a:xfrm>
      </p:grpSpPr>
      <p:sp>
        <p:nvSpPr>
          <p:cNvPr id="1451" name="Google Shape;1451;p92"/>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Grading Energy Service Suppliers</a:t>
            </a:r>
          </a:p>
        </p:txBody>
      </p:sp>
      <p:sp>
        <p:nvSpPr>
          <p:cNvPr id="1452" name="Google Shape;1452;p92"/>
          <p:cNvSpPr txBox="1">
            <a:spLocks noGrp="1"/>
          </p:cNvSpPr>
          <p:nvPr>
            <p:ph type="body" idx="1"/>
          </p:nvPr>
        </p:nvSpPr>
        <p:spPr>
          <a:xfrm>
            <a:off x="838199" y="1756230"/>
            <a:ext cx="10874830" cy="4600120"/>
          </a:xfrm>
          <a:prstGeom prst="rect">
            <a:avLst/>
          </a:prstGeom>
          <a:noFill/>
          <a:ln>
            <a:noFill/>
          </a:ln>
        </p:spPr>
        <p:txBody>
          <a:bodyPr spcFirstLastPara="1" wrap="square" lIns="91425" tIns="45700" rIns="91425" bIns="45700" anchor="t" anchorCtr="0">
            <a:normAutofit/>
          </a:bodyPr>
          <a:lstStyle/>
          <a:p>
            <a:pPr marL="457200" lvl="0" indent="-457200" algn="l" rtl="0">
              <a:lnSpc>
                <a:spcPct val="100000"/>
              </a:lnSpc>
              <a:spcBef>
                <a:spcPts val="1000"/>
              </a:spcBef>
              <a:spcAft>
                <a:spcPts val="0"/>
              </a:spcAft>
              <a:buSzPct val="100000"/>
              <a:buFont typeface="Arial"/>
              <a:buChar char="•"/>
            </a:pPr>
            <a:r>
              <a:rPr lang="en-GB" noProof="0"/>
              <a:t>When the longlist is completed, the ESS should be scored </a:t>
            </a:r>
            <a:br>
              <a:rPr lang="en-GB" noProof="0"/>
            </a:br>
            <a:r>
              <a:rPr lang="en-GB" noProof="0"/>
              <a:t>based on information you can find about them.</a:t>
            </a:r>
          </a:p>
          <a:p>
            <a:pPr marL="457200" lvl="0" indent="-228600" algn="l" rtl="0">
              <a:lnSpc>
                <a:spcPct val="100000"/>
              </a:lnSpc>
              <a:spcBef>
                <a:spcPts val="1000"/>
              </a:spcBef>
              <a:spcAft>
                <a:spcPts val="0"/>
              </a:spcAft>
              <a:buSzPts val="1800"/>
              <a:buNone/>
            </a:pPr>
            <a:endParaRPr lang="en-GB" noProof="0"/>
          </a:p>
          <a:p>
            <a:pPr marL="457200" lvl="0" indent="-457200" algn="l" rtl="0">
              <a:lnSpc>
                <a:spcPct val="100000"/>
              </a:lnSpc>
              <a:spcBef>
                <a:spcPts val="1000"/>
              </a:spcBef>
              <a:spcAft>
                <a:spcPts val="0"/>
              </a:spcAft>
              <a:buSzPct val="100000"/>
              <a:buFont typeface="Arial"/>
              <a:buChar char="•"/>
            </a:pPr>
            <a:r>
              <a:rPr lang="en-GB" noProof="0"/>
              <a:t>After scoring the ESS, create a </a:t>
            </a:r>
            <a:r>
              <a:rPr lang="en-GB" b="1" noProof="0"/>
              <a:t>shortlist</a:t>
            </a:r>
            <a:r>
              <a:rPr lang="en-GB" noProof="0"/>
              <a:t> (of for instance </a:t>
            </a:r>
            <a:br>
              <a:rPr lang="en-GB" noProof="0"/>
            </a:br>
            <a:r>
              <a:rPr lang="en-GB" noProof="0"/>
              <a:t>the best 3) that you will approach and ask for a tender. </a:t>
            </a:r>
          </a:p>
          <a:p>
            <a:pPr marL="457200" lvl="0" indent="-228600" algn="l" rtl="0">
              <a:lnSpc>
                <a:spcPct val="90000"/>
              </a:lnSpc>
              <a:spcBef>
                <a:spcPts val="1000"/>
              </a:spcBef>
              <a:spcAft>
                <a:spcPts val="0"/>
              </a:spcAft>
              <a:buSzPts val="1800"/>
              <a:buNone/>
            </a:pPr>
            <a:endParaRPr lang="en-GB" noProof="0"/>
          </a:p>
          <a:p>
            <a:pPr marL="457200" lvl="0" indent="-228600" algn="l" rtl="0">
              <a:lnSpc>
                <a:spcPct val="120000"/>
              </a:lnSpc>
              <a:spcBef>
                <a:spcPts val="1000"/>
              </a:spcBef>
              <a:spcAft>
                <a:spcPts val="0"/>
              </a:spcAft>
              <a:buSzPts val="1800"/>
              <a:buNone/>
            </a:pPr>
            <a:endParaRPr lang="en-GB" noProof="0"/>
          </a:p>
        </p:txBody>
      </p:sp>
      <p:sp>
        <p:nvSpPr>
          <p:cNvPr id="1453" name="Google Shape;1453;p9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57923005-A2ED-47C5-88C8-3765F8865BC4}" type="datetime1">
              <a:rPr lang="en-GB" smtClean="0"/>
              <a:t>24/05/2022</a:t>
            </a:fld>
            <a:endParaRPr/>
          </a:p>
        </p:txBody>
      </p:sp>
      <p:sp>
        <p:nvSpPr>
          <p:cNvPr id="1454" name="Google Shape;1454;p9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22</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0FE2548B-3DEE-449D-A9AF-B31AA0F9FC01}"/>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59"/>
        <p:cNvGrpSpPr/>
        <p:nvPr/>
      </p:nvGrpSpPr>
      <p:grpSpPr>
        <a:xfrm>
          <a:off x="0" y="0"/>
          <a:ext cx="0" cy="0"/>
          <a:chOff x="0" y="0"/>
          <a:chExt cx="0" cy="0"/>
        </a:xfrm>
      </p:grpSpPr>
      <p:sp>
        <p:nvSpPr>
          <p:cNvPr id="1460" name="Google Shape;1460;p93"/>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a:t>Writing</a:t>
            </a:r>
            <a:r>
              <a:rPr lang="en-GB" noProof="0"/>
              <a:t> a tender</a:t>
            </a:r>
          </a:p>
        </p:txBody>
      </p:sp>
      <p:sp>
        <p:nvSpPr>
          <p:cNvPr id="1461" name="Google Shape;1461;p93"/>
          <p:cNvSpPr txBox="1">
            <a:spLocks noGrp="1"/>
          </p:cNvSpPr>
          <p:nvPr>
            <p:ph type="body" idx="1"/>
          </p:nvPr>
        </p:nvSpPr>
        <p:spPr>
          <a:xfrm>
            <a:off x="838199" y="1756230"/>
            <a:ext cx="10874830" cy="4600120"/>
          </a:xfrm>
          <a:prstGeom prst="rect">
            <a:avLst/>
          </a:prstGeom>
          <a:noFill/>
          <a:ln>
            <a:noFill/>
          </a:ln>
        </p:spPr>
        <p:txBody>
          <a:bodyPr spcFirstLastPara="1" wrap="square" lIns="91425" tIns="45700" rIns="91425" bIns="45700" anchor="t" anchorCtr="0">
            <a:normAutofit/>
          </a:bodyPr>
          <a:lstStyle/>
          <a:p>
            <a:pPr marL="457200" lvl="0" indent="-457200" algn="l" rtl="0">
              <a:lnSpc>
                <a:spcPct val="150000"/>
              </a:lnSpc>
              <a:spcBef>
                <a:spcPts val="1000"/>
              </a:spcBef>
              <a:spcAft>
                <a:spcPts val="0"/>
              </a:spcAft>
              <a:buSzPct val="100000"/>
              <a:buFont typeface="Arial"/>
              <a:buChar char="•"/>
            </a:pPr>
            <a:r>
              <a:rPr lang="en-GB" noProof="0"/>
              <a:t>In the tender, formulate </a:t>
            </a:r>
          </a:p>
          <a:p>
            <a:pPr lvl="1" indent="-457200">
              <a:lnSpc>
                <a:spcPct val="150000"/>
              </a:lnSpc>
              <a:spcBef>
                <a:spcPts val="1000"/>
              </a:spcBef>
              <a:buSzPct val="100000"/>
            </a:pPr>
            <a:r>
              <a:rPr lang="en-GB" noProof="0"/>
              <a:t>The </a:t>
            </a:r>
            <a:r>
              <a:rPr lang="en-GB" b="1" noProof="0"/>
              <a:t>goal</a:t>
            </a:r>
            <a:r>
              <a:rPr lang="en-GB" noProof="0"/>
              <a:t> of the collective project</a:t>
            </a:r>
          </a:p>
          <a:p>
            <a:pPr lvl="1" indent="-457200">
              <a:lnSpc>
                <a:spcPct val="150000"/>
              </a:lnSpc>
              <a:spcBef>
                <a:spcPts val="1000"/>
              </a:spcBef>
              <a:buSzPct val="100000"/>
            </a:pPr>
            <a:r>
              <a:rPr lang="en-GB" noProof="0"/>
              <a:t>The </a:t>
            </a:r>
            <a:r>
              <a:rPr lang="en-GB" b="1" noProof="0"/>
              <a:t>specific request</a:t>
            </a:r>
            <a:endParaRPr lang="en-GB" noProof="0"/>
          </a:p>
          <a:p>
            <a:pPr marL="457200" lvl="0" indent="-457200" algn="l" rtl="0">
              <a:lnSpc>
                <a:spcPct val="150000"/>
              </a:lnSpc>
              <a:spcBef>
                <a:spcPts val="1000"/>
              </a:spcBef>
              <a:spcAft>
                <a:spcPts val="0"/>
              </a:spcAft>
              <a:buSzPct val="100000"/>
              <a:buFont typeface="Arial"/>
              <a:buChar char="•"/>
            </a:pPr>
            <a:r>
              <a:rPr lang="en-GB" noProof="0"/>
              <a:t>List the specific subjects that should be included in the offer</a:t>
            </a:r>
          </a:p>
          <a:p>
            <a:pPr marL="457200" lvl="0" indent="-457200" algn="l" rtl="0">
              <a:lnSpc>
                <a:spcPct val="150000"/>
              </a:lnSpc>
              <a:spcBef>
                <a:spcPts val="1000"/>
              </a:spcBef>
              <a:spcAft>
                <a:spcPts val="0"/>
              </a:spcAft>
              <a:buSzPct val="100000"/>
              <a:buFont typeface="Arial"/>
              <a:buChar char="•"/>
            </a:pPr>
            <a:r>
              <a:rPr lang="en-GB" noProof="0"/>
              <a:t>Add a deadline for handing in the offer</a:t>
            </a:r>
          </a:p>
          <a:p>
            <a:pPr marL="457200" lvl="0" indent="-228600" algn="l" rtl="0">
              <a:lnSpc>
                <a:spcPct val="90000"/>
              </a:lnSpc>
              <a:spcBef>
                <a:spcPts val="1000"/>
              </a:spcBef>
              <a:spcAft>
                <a:spcPts val="0"/>
              </a:spcAft>
              <a:buSzPct val="69498"/>
              <a:buNone/>
            </a:pPr>
            <a:endParaRPr lang="en-GB" noProof="0"/>
          </a:p>
          <a:p>
            <a:pPr marL="457200" lvl="0" indent="-228600" algn="l" rtl="0">
              <a:lnSpc>
                <a:spcPct val="120000"/>
              </a:lnSpc>
              <a:spcBef>
                <a:spcPts val="1000"/>
              </a:spcBef>
              <a:spcAft>
                <a:spcPts val="0"/>
              </a:spcAft>
              <a:buSzPct val="69498"/>
              <a:buNone/>
            </a:pPr>
            <a:endParaRPr lang="en-GB" noProof="0"/>
          </a:p>
        </p:txBody>
      </p:sp>
      <p:sp>
        <p:nvSpPr>
          <p:cNvPr id="1462" name="Google Shape;1462;p9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369C9B2-E43E-4A63-A0D9-ED1AFF46F3FC}" type="datetime1">
              <a:rPr lang="en-GB" smtClean="0"/>
              <a:t>24/05/2022</a:t>
            </a:fld>
            <a:endParaRPr/>
          </a:p>
        </p:txBody>
      </p:sp>
      <p:sp>
        <p:nvSpPr>
          <p:cNvPr id="1463" name="Google Shape;1463;p9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23</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C4906035-C681-4E16-80A3-C6F32B552E5C}"/>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68"/>
        <p:cNvGrpSpPr/>
        <p:nvPr/>
      </p:nvGrpSpPr>
      <p:grpSpPr>
        <a:xfrm>
          <a:off x="0" y="0"/>
          <a:ext cx="0" cy="0"/>
          <a:chOff x="0" y="0"/>
          <a:chExt cx="0" cy="0"/>
        </a:xfrm>
      </p:grpSpPr>
      <p:sp>
        <p:nvSpPr>
          <p:cNvPr id="1469" name="Google Shape;1469;p94"/>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Selecting the right Energy Service Supplier</a:t>
            </a:r>
          </a:p>
        </p:txBody>
      </p:sp>
      <p:sp>
        <p:nvSpPr>
          <p:cNvPr id="1470" name="Google Shape;1470;p94"/>
          <p:cNvSpPr txBox="1">
            <a:spLocks noGrp="1"/>
          </p:cNvSpPr>
          <p:nvPr>
            <p:ph type="body" idx="1"/>
          </p:nvPr>
        </p:nvSpPr>
        <p:spPr>
          <a:xfrm>
            <a:off x="838199" y="1756230"/>
            <a:ext cx="10874830" cy="4600120"/>
          </a:xfrm>
          <a:prstGeom prst="rect">
            <a:avLst/>
          </a:prstGeom>
          <a:noFill/>
          <a:ln>
            <a:noFill/>
          </a:ln>
        </p:spPr>
        <p:txBody>
          <a:bodyPr spcFirstLastPara="1" wrap="square" lIns="91425" tIns="45700" rIns="91425" bIns="45700" anchor="t" anchorCtr="0">
            <a:normAutofit/>
          </a:bodyPr>
          <a:lstStyle/>
          <a:p>
            <a:pPr marL="0" lvl="0" indent="0" algn="l" rtl="0">
              <a:lnSpc>
                <a:spcPct val="120000"/>
              </a:lnSpc>
              <a:spcBef>
                <a:spcPts val="1000"/>
              </a:spcBef>
              <a:spcAft>
                <a:spcPts val="0"/>
              </a:spcAft>
              <a:buSzPct val="91836"/>
              <a:buNone/>
            </a:pPr>
            <a:r>
              <a:rPr lang="en-GB" noProof="0"/>
              <a:t>The following questions help to see if, based on the tenders, an ESS is a good fit for your project.</a:t>
            </a:r>
          </a:p>
          <a:p>
            <a:pPr marL="457200" lvl="0" indent="-228600" algn="l" rtl="0">
              <a:lnSpc>
                <a:spcPct val="90000"/>
              </a:lnSpc>
              <a:spcBef>
                <a:spcPts val="1000"/>
              </a:spcBef>
              <a:spcAft>
                <a:spcPts val="0"/>
              </a:spcAft>
              <a:buSzPct val="91836"/>
              <a:buNone/>
            </a:pPr>
            <a:r>
              <a:rPr lang="en-GB" sz="2400" noProof="0"/>
              <a:t> </a:t>
            </a:r>
          </a:p>
          <a:p>
            <a:pPr marL="457200" lvl="0" indent="-457200" algn="l" rtl="0">
              <a:lnSpc>
                <a:spcPct val="120000"/>
              </a:lnSpc>
              <a:spcBef>
                <a:spcPts val="1000"/>
              </a:spcBef>
              <a:spcAft>
                <a:spcPts val="0"/>
              </a:spcAft>
              <a:buSzPct val="100000"/>
              <a:buFont typeface="Arial"/>
              <a:buChar char="•"/>
            </a:pPr>
            <a:r>
              <a:rPr lang="en-GB" sz="2400" noProof="0"/>
              <a:t>Does the ESS have experience with similar projects?</a:t>
            </a:r>
          </a:p>
          <a:p>
            <a:pPr marL="457200" lvl="0" indent="-457200" algn="l" rtl="0">
              <a:lnSpc>
                <a:spcPct val="120000"/>
              </a:lnSpc>
              <a:spcBef>
                <a:spcPts val="1000"/>
              </a:spcBef>
              <a:spcAft>
                <a:spcPts val="0"/>
              </a:spcAft>
              <a:buSzPct val="100000"/>
              <a:buFont typeface="Arial"/>
              <a:buChar char="•"/>
            </a:pPr>
            <a:r>
              <a:rPr lang="en-GB" sz="2400" noProof="0"/>
              <a:t>How does the ESS deal with leads and warranty period?</a:t>
            </a:r>
          </a:p>
          <a:p>
            <a:pPr marL="457200" lvl="0" indent="-457200" algn="l" rtl="0">
              <a:lnSpc>
                <a:spcPct val="120000"/>
              </a:lnSpc>
              <a:spcBef>
                <a:spcPts val="1000"/>
              </a:spcBef>
              <a:spcAft>
                <a:spcPts val="0"/>
              </a:spcAft>
              <a:buSzPct val="100000"/>
              <a:buFont typeface="Arial"/>
              <a:buChar char="•"/>
            </a:pPr>
            <a:r>
              <a:rPr lang="en-GB" sz="2400" noProof="0"/>
              <a:t>In what time can the ESS realize the energy project? </a:t>
            </a:r>
          </a:p>
          <a:p>
            <a:pPr marL="457200" lvl="0" indent="-457200" algn="l" rtl="0">
              <a:lnSpc>
                <a:spcPct val="120000"/>
              </a:lnSpc>
              <a:spcBef>
                <a:spcPts val="1000"/>
              </a:spcBef>
              <a:spcAft>
                <a:spcPts val="0"/>
              </a:spcAft>
              <a:buSzPct val="100000"/>
              <a:buFont typeface="Arial"/>
              <a:buChar char="•"/>
            </a:pPr>
            <a:r>
              <a:rPr lang="en-GB" sz="2400" noProof="0"/>
              <a:t>Which payment terms and conditions occur?</a:t>
            </a:r>
          </a:p>
        </p:txBody>
      </p:sp>
      <p:sp>
        <p:nvSpPr>
          <p:cNvPr id="1471" name="Google Shape;1471;p9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B70EFF77-A3CC-46CC-BCBB-49F7F9C2E3E9}" type="datetime1">
              <a:rPr lang="en-GB" smtClean="0"/>
              <a:t>24/05/2022</a:t>
            </a:fld>
            <a:endParaRPr/>
          </a:p>
        </p:txBody>
      </p:sp>
      <p:sp>
        <p:nvSpPr>
          <p:cNvPr id="1472" name="Google Shape;1472;p9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24</a:t>
            </a:fld>
            <a:endParaRPr sz="1200" b="0" i="0" u="none" strike="noStrike" cap="none">
              <a:solidFill>
                <a:srgbClr val="888888"/>
              </a:solidFill>
              <a:latin typeface="Arial"/>
              <a:ea typeface="Arial"/>
              <a:cs typeface="Arial"/>
              <a:sym typeface="Arial"/>
            </a:endParaRPr>
          </a:p>
        </p:txBody>
      </p:sp>
      <p:sp>
        <p:nvSpPr>
          <p:cNvPr id="1473" name="Google Shape;1473;p94"/>
          <p:cNvSpPr txBox="1"/>
          <p:nvPr/>
        </p:nvSpPr>
        <p:spPr>
          <a:xfrm>
            <a:off x="7779657" y="2674124"/>
            <a:ext cx="3933372" cy="606879"/>
          </a:xfrm>
          <a:prstGeom prst="rect">
            <a:avLst/>
          </a:prstGeom>
          <a:solidFill>
            <a:srgbClr val="FFF200"/>
          </a:solid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nl-NL" sz="2400" b="1" i="0" u="none" strike="noStrike" cap="none" err="1">
                <a:solidFill>
                  <a:srgbClr val="034EA8"/>
                </a:solidFill>
                <a:latin typeface="Arial"/>
                <a:ea typeface="Arial"/>
                <a:cs typeface="Arial"/>
                <a:sym typeface="Arial"/>
              </a:rPr>
              <a:t>can</a:t>
            </a:r>
            <a:r>
              <a:rPr lang="nl-NL" sz="2400" b="1" i="0" u="none" strike="noStrike" cap="none">
                <a:solidFill>
                  <a:srgbClr val="034EA8"/>
                </a:solidFill>
                <a:latin typeface="Arial"/>
                <a:ea typeface="Arial"/>
                <a:cs typeface="Arial"/>
                <a:sym typeface="Arial"/>
              </a:rPr>
              <a:t> </a:t>
            </a:r>
            <a:r>
              <a:rPr lang="nl-NL" sz="2400" b="1" i="0" u="none" strike="noStrike" cap="none" err="1">
                <a:solidFill>
                  <a:srgbClr val="034EA8"/>
                </a:solidFill>
                <a:latin typeface="Arial"/>
                <a:ea typeface="Arial"/>
                <a:cs typeface="Arial"/>
                <a:sym typeface="Arial"/>
              </a:rPr>
              <a:t>you</a:t>
            </a:r>
            <a:r>
              <a:rPr lang="nl-NL" sz="2400" b="1" i="0" u="none" strike="noStrike" cap="none">
                <a:solidFill>
                  <a:srgbClr val="034EA8"/>
                </a:solidFill>
                <a:latin typeface="Arial"/>
                <a:ea typeface="Arial"/>
                <a:cs typeface="Arial"/>
                <a:sym typeface="Arial"/>
              </a:rPr>
              <a:t> </a:t>
            </a:r>
            <a:r>
              <a:rPr lang="nl-NL" sz="2400" b="1" i="0" u="none" strike="noStrike" cap="none" err="1">
                <a:solidFill>
                  <a:srgbClr val="034EA8"/>
                </a:solidFill>
                <a:latin typeface="Arial"/>
                <a:ea typeface="Arial"/>
                <a:cs typeface="Arial"/>
                <a:sym typeface="Arial"/>
              </a:rPr>
              <a:t>think</a:t>
            </a:r>
            <a:r>
              <a:rPr lang="nl-NL" sz="2400" b="1" i="0" u="none" strike="noStrike" cap="none">
                <a:solidFill>
                  <a:srgbClr val="034EA8"/>
                </a:solidFill>
                <a:latin typeface="Arial"/>
                <a:ea typeface="Arial"/>
                <a:cs typeface="Arial"/>
                <a:sym typeface="Arial"/>
              </a:rPr>
              <a:t> of more?</a:t>
            </a:r>
            <a:endParaRPr sz="2400" b="0" i="0" u="none" strike="noStrike" cap="none">
              <a:solidFill>
                <a:srgbClr val="034EA8"/>
              </a:solidFill>
              <a:latin typeface="Arial"/>
              <a:ea typeface="Arial"/>
              <a:cs typeface="Arial"/>
              <a:sym typeface="Arial"/>
            </a:endParaRPr>
          </a:p>
        </p:txBody>
      </p:sp>
      <p:sp>
        <p:nvSpPr>
          <p:cNvPr id="7" name="Rectangle 6">
            <a:extLst>
              <a:ext uri="{FF2B5EF4-FFF2-40B4-BE49-F238E27FC236}">
                <a16:creationId xmlns:a16="http://schemas.microsoft.com/office/drawing/2014/main" id="{9B7F7382-F494-4935-827D-F82A34F6DCF9}"/>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78"/>
        <p:cNvGrpSpPr/>
        <p:nvPr/>
      </p:nvGrpSpPr>
      <p:grpSpPr>
        <a:xfrm>
          <a:off x="0" y="0"/>
          <a:ext cx="0" cy="0"/>
          <a:chOff x="0" y="0"/>
          <a:chExt cx="0" cy="0"/>
        </a:xfrm>
      </p:grpSpPr>
      <p:sp>
        <p:nvSpPr>
          <p:cNvPr id="1479" name="Google Shape;1479;p95"/>
          <p:cNvSpPr txBox="1">
            <a:spLocks noGrp="1"/>
          </p:cNvSpPr>
          <p:nvPr>
            <p:ph type="title"/>
          </p:nvPr>
        </p:nvSpPr>
        <p:spPr>
          <a:xfrm>
            <a:off x="838200" y="725714"/>
            <a:ext cx="10515600" cy="7257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Selecting the right Energy Service Supplier</a:t>
            </a:r>
          </a:p>
        </p:txBody>
      </p:sp>
      <p:sp>
        <p:nvSpPr>
          <p:cNvPr id="1480" name="Google Shape;1480;p95"/>
          <p:cNvSpPr txBox="1">
            <a:spLocks noGrp="1"/>
          </p:cNvSpPr>
          <p:nvPr>
            <p:ph type="body" idx="1"/>
          </p:nvPr>
        </p:nvSpPr>
        <p:spPr>
          <a:xfrm>
            <a:off x="838199" y="1756230"/>
            <a:ext cx="10874830" cy="4600120"/>
          </a:xfrm>
          <a:prstGeom prst="rect">
            <a:avLst/>
          </a:prstGeom>
          <a:noFill/>
          <a:ln>
            <a:noFill/>
          </a:ln>
        </p:spPr>
        <p:txBody>
          <a:bodyPr spcFirstLastPara="1" wrap="square" lIns="91425" tIns="45700" rIns="91425" bIns="45700" anchor="t" anchorCtr="0">
            <a:normAutofit/>
          </a:bodyPr>
          <a:lstStyle/>
          <a:p>
            <a:pPr marL="457200" lvl="0" indent="-457200" algn="l" rtl="0">
              <a:lnSpc>
                <a:spcPct val="150000"/>
              </a:lnSpc>
              <a:spcBef>
                <a:spcPts val="1000"/>
              </a:spcBef>
              <a:spcAft>
                <a:spcPts val="0"/>
              </a:spcAft>
              <a:buSzPct val="100000"/>
              <a:buFont typeface="Arial"/>
              <a:buChar char="•"/>
            </a:pPr>
            <a:r>
              <a:rPr lang="en-GB" sz="2400" noProof="0"/>
              <a:t>A structured way for the final selection is a so-called ESS </a:t>
            </a:r>
            <a:r>
              <a:rPr lang="en-GB" sz="2400" b="1" noProof="0"/>
              <a:t>selection matrix</a:t>
            </a:r>
            <a:r>
              <a:rPr lang="en-GB" sz="2400" noProof="0"/>
              <a:t>. See the next slide for an example.</a:t>
            </a:r>
            <a:endParaRPr lang="en-GB" noProof="0"/>
          </a:p>
          <a:p>
            <a:pPr marL="457200" lvl="0" indent="-457200" algn="l" rtl="0">
              <a:lnSpc>
                <a:spcPct val="150000"/>
              </a:lnSpc>
              <a:spcBef>
                <a:spcPts val="1000"/>
              </a:spcBef>
              <a:spcAft>
                <a:spcPts val="0"/>
              </a:spcAft>
              <a:buSzPct val="100000"/>
              <a:buFont typeface="Arial"/>
              <a:buChar char="•"/>
            </a:pPr>
            <a:r>
              <a:rPr lang="en-GB" sz="2400" noProof="0"/>
              <a:t>All participating SMEs should fill in the matrix and discuss it together afterwards. </a:t>
            </a:r>
          </a:p>
          <a:p>
            <a:pPr marL="457200" lvl="0" indent="-457200" algn="l" rtl="0">
              <a:lnSpc>
                <a:spcPct val="150000"/>
              </a:lnSpc>
              <a:spcBef>
                <a:spcPts val="1000"/>
              </a:spcBef>
              <a:spcAft>
                <a:spcPts val="0"/>
              </a:spcAft>
              <a:buSzPct val="100000"/>
              <a:buFont typeface="Arial"/>
              <a:buChar char="•"/>
            </a:pPr>
            <a:r>
              <a:rPr lang="en-GB" sz="2400" noProof="0"/>
              <a:t>Based on the discussion and the matrix result, the ESS will be selected. </a:t>
            </a:r>
            <a:endParaRPr lang="en-GB" noProof="0"/>
          </a:p>
        </p:txBody>
      </p:sp>
      <p:sp>
        <p:nvSpPr>
          <p:cNvPr id="1481" name="Google Shape;1481;p9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5B9CBEDE-9994-4D7F-BDE2-85B62444B5B5}" type="datetime1">
              <a:rPr lang="en-GB" smtClean="0"/>
              <a:t>24/05/2022</a:t>
            </a:fld>
            <a:endParaRPr/>
          </a:p>
        </p:txBody>
      </p:sp>
      <p:sp>
        <p:nvSpPr>
          <p:cNvPr id="1482" name="Google Shape;1482;p9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25</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AB89BFF5-01F0-401B-A3D2-181473874A21}"/>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87"/>
        <p:cNvGrpSpPr/>
        <p:nvPr/>
      </p:nvGrpSpPr>
      <p:grpSpPr>
        <a:xfrm>
          <a:off x="0" y="0"/>
          <a:ext cx="0" cy="0"/>
          <a:chOff x="0" y="0"/>
          <a:chExt cx="0" cy="0"/>
        </a:xfrm>
      </p:grpSpPr>
      <p:sp>
        <p:nvSpPr>
          <p:cNvPr id="1488" name="Google Shape;1488;p96"/>
          <p:cNvSpPr txBox="1">
            <a:spLocks noGrp="1"/>
          </p:cNvSpPr>
          <p:nvPr>
            <p:ph type="title"/>
          </p:nvPr>
        </p:nvSpPr>
        <p:spPr>
          <a:xfrm>
            <a:off x="0" y="-62229"/>
            <a:ext cx="1706881" cy="21077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ct val="111111"/>
              <a:buFont typeface="Arial"/>
              <a:buNone/>
            </a:pPr>
            <a:r>
              <a:rPr lang="en-GB" sz="2400" noProof="0"/>
              <a:t>Selection </a:t>
            </a:r>
            <a:br>
              <a:rPr lang="en-GB" sz="2400" noProof="0"/>
            </a:br>
            <a:r>
              <a:rPr lang="en-GB" sz="2400" noProof="0"/>
              <a:t>matrix</a:t>
            </a:r>
            <a:br>
              <a:rPr lang="en-GB" sz="2400" noProof="0"/>
            </a:br>
            <a:r>
              <a:rPr lang="en-GB" sz="2400" noProof="0"/>
              <a:t>(example)</a:t>
            </a:r>
          </a:p>
        </p:txBody>
      </p:sp>
      <p:sp>
        <p:nvSpPr>
          <p:cNvPr id="1489" name="Google Shape;1489;p96"/>
          <p:cNvSpPr txBox="1">
            <a:spLocks noGrp="1"/>
          </p:cNvSpPr>
          <p:nvPr>
            <p:ph type="dt" idx="10"/>
          </p:nvPr>
        </p:nvSpPr>
        <p:spPr>
          <a:xfrm>
            <a:off x="0" y="6365062"/>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F8FC9FD7-2FEA-455E-A610-02888FE48D9D}" type="datetime1">
              <a:rPr lang="en-GB" smtClean="0"/>
              <a:t>24/05/2022</a:t>
            </a:fld>
            <a:endParaRPr/>
          </a:p>
        </p:txBody>
      </p:sp>
      <p:sp>
        <p:nvSpPr>
          <p:cNvPr id="1490" name="Google Shape;1490;p96"/>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26</a:t>
            </a:fld>
            <a:endParaRPr sz="1200" b="0" i="0" u="none" strike="noStrike" cap="none">
              <a:solidFill>
                <a:srgbClr val="888888"/>
              </a:solidFill>
              <a:latin typeface="Arial"/>
              <a:ea typeface="Arial"/>
              <a:cs typeface="Arial"/>
              <a:sym typeface="Arial"/>
            </a:endParaRPr>
          </a:p>
        </p:txBody>
      </p:sp>
      <p:graphicFrame>
        <p:nvGraphicFramePr>
          <p:cNvPr id="1491" name="Google Shape;1491;p96"/>
          <p:cNvGraphicFramePr/>
          <p:nvPr>
            <p:extLst>
              <p:ext uri="{D42A27DB-BD31-4B8C-83A1-F6EECF244321}">
                <p14:modId xmlns:p14="http://schemas.microsoft.com/office/powerpoint/2010/main" val="1652026185"/>
              </p:ext>
            </p:extLst>
          </p:nvPr>
        </p:nvGraphicFramePr>
        <p:xfrm>
          <a:off x="1571625" y="70909"/>
          <a:ext cx="9048750" cy="6607876"/>
        </p:xfrm>
        <a:graphic>
          <a:graphicData uri="http://schemas.openxmlformats.org/drawingml/2006/table">
            <a:tbl>
              <a:tblPr firstRow="1" bandRow="1">
                <a:noFill/>
                <a:tableStyleId>{CCF19553-0C20-435E-A2EA-EFDDF2E0E0C5}</a:tableStyleId>
              </a:tblPr>
              <a:tblGrid>
                <a:gridCol w="568589">
                  <a:extLst>
                    <a:ext uri="{9D8B030D-6E8A-4147-A177-3AD203B41FA5}">
                      <a16:colId xmlns:a16="http://schemas.microsoft.com/office/drawing/2014/main" val="20000"/>
                    </a:ext>
                  </a:extLst>
                </a:gridCol>
                <a:gridCol w="1981951">
                  <a:extLst>
                    <a:ext uri="{9D8B030D-6E8A-4147-A177-3AD203B41FA5}">
                      <a16:colId xmlns:a16="http://schemas.microsoft.com/office/drawing/2014/main" val="20001"/>
                    </a:ext>
                  </a:extLst>
                </a:gridCol>
                <a:gridCol w="1462558">
                  <a:extLst>
                    <a:ext uri="{9D8B030D-6E8A-4147-A177-3AD203B41FA5}">
                      <a16:colId xmlns:a16="http://schemas.microsoft.com/office/drawing/2014/main" val="20002"/>
                    </a:ext>
                  </a:extLst>
                </a:gridCol>
                <a:gridCol w="1136726">
                  <a:extLst>
                    <a:ext uri="{9D8B030D-6E8A-4147-A177-3AD203B41FA5}">
                      <a16:colId xmlns:a16="http://schemas.microsoft.com/office/drawing/2014/main" val="20003"/>
                    </a:ext>
                  </a:extLst>
                </a:gridCol>
                <a:gridCol w="1299642">
                  <a:extLst>
                    <a:ext uri="{9D8B030D-6E8A-4147-A177-3AD203B41FA5}">
                      <a16:colId xmlns:a16="http://schemas.microsoft.com/office/drawing/2014/main" val="20004"/>
                    </a:ext>
                  </a:extLst>
                </a:gridCol>
                <a:gridCol w="1299642">
                  <a:extLst>
                    <a:ext uri="{9D8B030D-6E8A-4147-A177-3AD203B41FA5}">
                      <a16:colId xmlns:a16="http://schemas.microsoft.com/office/drawing/2014/main" val="20005"/>
                    </a:ext>
                  </a:extLst>
                </a:gridCol>
                <a:gridCol w="1299642">
                  <a:extLst>
                    <a:ext uri="{9D8B030D-6E8A-4147-A177-3AD203B41FA5}">
                      <a16:colId xmlns:a16="http://schemas.microsoft.com/office/drawing/2014/main" val="20006"/>
                    </a:ext>
                  </a:extLst>
                </a:gridCol>
              </a:tblGrid>
              <a:tr h="359276">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dirty="0" err="1"/>
                        <a:t>Selection</a:t>
                      </a:r>
                      <a:r>
                        <a:rPr lang="nl-NL" sz="1200" u="none" strike="noStrike" cap="none" dirty="0"/>
                        <a:t> criteria</a:t>
                      </a: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Selection </a:t>
                      </a:r>
                      <a:r>
                        <a:rPr lang="nl-NL" sz="1200" u="none" strike="noStrike" cap="none" err="1"/>
                        <a:t>method</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Weight factor (1-3)</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ESS 1 </a:t>
                      </a:r>
                      <a:endParaRPr sz="1200"/>
                    </a:p>
                    <a:p>
                      <a:pPr marL="0" marR="0" lvl="0" indent="0" algn="l" rtl="0">
                        <a:lnSpc>
                          <a:spcPct val="100000"/>
                        </a:lnSpc>
                        <a:spcBef>
                          <a:spcPts val="0"/>
                        </a:spcBef>
                        <a:spcAft>
                          <a:spcPts val="0"/>
                        </a:spcAft>
                        <a:buNone/>
                      </a:pPr>
                      <a:r>
                        <a:rPr lang="nl-NL" sz="1200" u="none" strike="noStrike" cap="none"/>
                        <a:t>Score 1-10</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ESS 2</a:t>
                      </a:r>
                      <a:endParaRPr sz="1200"/>
                    </a:p>
                    <a:p>
                      <a:pPr marL="0" marR="0" lvl="0" indent="0" algn="l" rtl="0">
                        <a:lnSpc>
                          <a:spcPct val="100000"/>
                        </a:lnSpc>
                        <a:spcBef>
                          <a:spcPts val="0"/>
                        </a:spcBef>
                        <a:spcAft>
                          <a:spcPts val="0"/>
                        </a:spcAft>
                        <a:buNone/>
                      </a:pPr>
                      <a:r>
                        <a:rPr lang="nl-NL" sz="1200" u="none" strike="noStrike" cap="none"/>
                        <a:t>Score 1-10</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ESS 3 </a:t>
                      </a:r>
                      <a:endParaRPr sz="1200"/>
                    </a:p>
                    <a:p>
                      <a:pPr marL="0" marR="0" lvl="0" indent="0" algn="l" rtl="0">
                        <a:lnSpc>
                          <a:spcPct val="100000"/>
                        </a:lnSpc>
                        <a:spcBef>
                          <a:spcPts val="0"/>
                        </a:spcBef>
                        <a:spcAft>
                          <a:spcPts val="0"/>
                        </a:spcAft>
                        <a:buNone/>
                      </a:pPr>
                      <a:r>
                        <a:rPr lang="nl-NL" sz="1200" u="none" strike="noStrike" cap="none"/>
                        <a:t>Score 1-10</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5569">
                <a:tc rowSpan="7">
                  <a:txBody>
                    <a:bodyPr/>
                    <a:lstStyle/>
                    <a:p>
                      <a:pPr marL="0" marR="0" lvl="0" indent="0" algn="ctr" rtl="0">
                        <a:lnSpc>
                          <a:spcPct val="100000"/>
                        </a:lnSpc>
                        <a:spcBef>
                          <a:spcPts val="0"/>
                        </a:spcBef>
                        <a:spcAft>
                          <a:spcPts val="0"/>
                        </a:spcAft>
                        <a:buNone/>
                      </a:pPr>
                      <a:r>
                        <a:rPr lang="nl-NL" sz="1400" b="1" u="none" strike="noStrike" cap="none"/>
                        <a:t>E</a:t>
                      </a:r>
                      <a:br>
                        <a:rPr lang="nl-NL" sz="1400" b="1" u="none" strike="noStrike" cap="none"/>
                      </a:br>
                      <a:r>
                        <a:rPr lang="nl-NL" sz="1400" b="1" u="none" strike="noStrike" cap="none"/>
                        <a:t>S</a:t>
                      </a:r>
                      <a:br>
                        <a:rPr lang="nl-NL" sz="1400" b="1" u="none" strike="noStrike" cap="none"/>
                      </a:br>
                      <a:r>
                        <a:rPr lang="nl-NL" sz="1400" b="1" u="none" strike="noStrike" cap="none" err="1"/>
                        <a:t>S</a:t>
                      </a:r>
                      <a:br>
                        <a:rPr lang="nl-NL" sz="1400" b="1" u="none" strike="noStrike" cap="none"/>
                      </a:b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Trustworthiness</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Experience</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Acquisition effort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Action</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Service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Action</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59276">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Customer contact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Experience/</a:t>
                      </a:r>
                      <a:br>
                        <a:rPr lang="nl-NL" sz="1200" u="none" strike="noStrike" cap="none"/>
                      </a:br>
                      <a:r>
                        <a:rPr lang="nl-NL" sz="1200" u="none" strike="noStrike" cap="none"/>
                        <a:t>reputation</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Delivery time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References</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Experience</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Other</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15569">
                <a:tc rowSpan="12">
                  <a:txBody>
                    <a:bodyPr/>
                    <a:lstStyle/>
                    <a:p>
                      <a:pPr marL="0" marR="0" lvl="0" indent="0" algn="ctr" rtl="0">
                        <a:lnSpc>
                          <a:spcPct val="100000"/>
                        </a:lnSpc>
                        <a:spcBef>
                          <a:spcPts val="0"/>
                        </a:spcBef>
                        <a:spcAft>
                          <a:spcPts val="0"/>
                        </a:spcAft>
                        <a:buNone/>
                      </a:pPr>
                      <a:r>
                        <a:rPr lang="nl-NL" sz="1400" b="1" u="none" strike="noStrike" cap="none"/>
                        <a:t>S</a:t>
                      </a:r>
                      <a:br>
                        <a:rPr lang="nl-NL" sz="1400" b="1" u="none" strike="noStrike" cap="none"/>
                      </a:br>
                      <a:r>
                        <a:rPr lang="nl-NL" sz="1400" b="1" u="none" strike="noStrike" cap="none"/>
                        <a:t>E</a:t>
                      </a:r>
                      <a:br>
                        <a:rPr lang="nl-NL" sz="1400" b="1" u="none" strike="noStrike" cap="none"/>
                      </a:br>
                      <a:r>
                        <a:rPr lang="nl-NL" sz="1400" b="1" u="none" strike="noStrike" cap="none"/>
                        <a:t>R</a:t>
                      </a:r>
                      <a:br>
                        <a:rPr lang="nl-NL" sz="1400" b="1" u="none" strike="noStrike" cap="none"/>
                      </a:br>
                      <a:r>
                        <a:rPr lang="nl-NL" sz="1400" b="1" u="none" strike="noStrike" cap="none"/>
                        <a:t>V</a:t>
                      </a:r>
                      <a:br>
                        <a:rPr lang="nl-NL" sz="1400" b="1" u="none" strike="noStrike" cap="none"/>
                      </a:br>
                      <a:r>
                        <a:rPr lang="nl-NL" sz="1400" b="1" u="none" strike="noStrike" cap="none"/>
                        <a:t>I</a:t>
                      </a:r>
                      <a:br>
                        <a:rPr lang="nl-NL" sz="1400" b="1" u="none" strike="noStrike" cap="none"/>
                      </a:br>
                      <a:r>
                        <a:rPr lang="nl-NL" sz="1400" b="1" u="none" strike="noStrike" cap="none"/>
                        <a:t>C</a:t>
                      </a:r>
                      <a:br>
                        <a:rPr lang="nl-NL" sz="1400" b="1" u="none" strike="noStrike" cap="none"/>
                      </a:br>
                      <a:r>
                        <a:rPr lang="nl-NL" sz="1400" b="1" u="none" strike="noStrike" cap="none"/>
                        <a:t>E</a:t>
                      </a:r>
                      <a:endParaRPr sz="12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Total price</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EUR</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Warranties</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Year</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359276">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Maintenance product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Which/how long</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r h="359276">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Specific capacitites product/service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Quality</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Lifespan product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Years</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Installation product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Quality</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4"/>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Check working product</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5"/>
                  </a:ext>
                </a:extLst>
              </a:tr>
              <a:tr h="298535">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Energy use product chain</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6"/>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Billing terms</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7"/>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Fee TP</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EUR</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8"/>
                  </a:ext>
                </a:extLst>
              </a:tr>
              <a:tr h="215569">
                <a:tc vMerge="1">
                  <a:txBody>
                    <a:bodyPr/>
                    <a:lstStyle/>
                    <a:p>
                      <a:endParaRPr lang="en-US"/>
                    </a:p>
                  </a:txBody>
                  <a:tcPr/>
                </a:tc>
                <a:tc>
                  <a:txBody>
                    <a:bodyPr/>
                    <a:lstStyle/>
                    <a:p>
                      <a:pPr marL="0" marR="0" lvl="0" indent="0" algn="l" rtl="0">
                        <a:lnSpc>
                          <a:spcPct val="100000"/>
                        </a:lnSpc>
                        <a:spcBef>
                          <a:spcPts val="0"/>
                        </a:spcBef>
                        <a:spcAft>
                          <a:spcPts val="0"/>
                        </a:spcAft>
                        <a:buNone/>
                      </a:pPr>
                      <a:r>
                        <a:rPr lang="nl-NL" sz="1200" u="none" strike="noStrike" cap="none"/>
                        <a:t>Certification</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nl-NL" sz="1200" u="none" strike="noStrike" cap="none"/>
                        <a:t>which</a:t>
                      </a: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9"/>
                  </a:ext>
                </a:extLst>
              </a:tr>
              <a:tr h="239520">
                <a:tc>
                  <a:txBody>
                    <a:bodyPr/>
                    <a:lstStyle/>
                    <a:p>
                      <a:pPr marL="0" marR="0" lvl="0" indent="0" algn="l" rtl="0">
                        <a:lnSpc>
                          <a:spcPct val="100000"/>
                        </a:lnSpc>
                        <a:spcBef>
                          <a:spcPts val="0"/>
                        </a:spcBef>
                        <a:spcAft>
                          <a:spcPts val="0"/>
                        </a:spcAft>
                        <a:buNone/>
                      </a:pP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gridSpan="3">
                  <a:txBody>
                    <a:bodyPr/>
                    <a:lstStyle/>
                    <a:p>
                      <a:pPr marL="0" marR="0" lvl="0" indent="0" algn="l" rtl="0">
                        <a:lnSpc>
                          <a:spcPct val="100000"/>
                        </a:lnSpc>
                        <a:spcBef>
                          <a:spcPts val="0"/>
                        </a:spcBef>
                        <a:spcAft>
                          <a:spcPts val="0"/>
                        </a:spcAft>
                        <a:buNone/>
                      </a:pPr>
                      <a:r>
                        <a:rPr lang="nl-NL" sz="1200" b="1" u="none" strike="noStrike" cap="none"/>
                        <a:t>Total score ESS: sum of score x weight</a:t>
                      </a:r>
                      <a:endParaRPr sz="1200" b="1"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2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20"/>
                  </a:ext>
                </a:extLst>
              </a:tr>
            </a:tbl>
          </a:graphicData>
        </a:graphic>
      </p:graphicFrame>
      <p:sp>
        <p:nvSpPr>
          <p:cNvPr id="6" name="Rectangle 5">
            <a:extLst>
              <a:ext uri="{FF2B5EF4-FFF2-40B4-BE49-F238E27FC236}">
                <a16:creationId xmlns:a16="http://schemas.microsoft.com/office/drawing/2014/main" id="{C89D2CC6-9B31-47D6-822F-7D233606777A}"/>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96"/>
        <p:cNvGrpSpPr/>
        <p:nvPr/>
      </p:nvGrpSpPr>
      <p:grpSpPr>
        <a:xfrm>
          <a:off x="0" y="0"/>
          <a:ext cx="0" cy="0"/>
          <a:chOff x="0" y="0"/>
          <a:chExt cx="0" cy="0"/>
        </a:xfrm>
      </p:grpSpPr>
      <p:sp>
        <p:nvSpPr>
          <p:cNvPr id="1497" name="Google Shape;1497;p97"/>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Procurement policy</a:t>
            </a:r>
          </a:p>
        </p:txBody>
      </p:sp>
      <p:sp>
        <p:nvSpPr>
          <p:cNvPr id="1499" name="Google Shape;1499;p9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C7EA3561-39B7-4F9F-ACA9-80542673AEC6}" type="datetime1">
              <a:rPr lang="en-GB" smtClean="0"/>
              <a:t>24/05/2022</a:t>
            </a:fld>
            <a:endParaRPr lang="nl-NL"/>
          </a:p>
        </p:txBody>
      </p:sp>
      <p:sp>
        <p:nvSpPr>
          <p:cNvPr id="1500" name="Google Shape;1500;p97"/>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smtClean="0">
                <a:solidFill>
                  <a:srgbClr val="888888"/>
                </a:solidFill>
                <a:latin typeface="Arial"/>
                <a:ea typeface="Arial"/>
                <a:cs typeface="Arial"/>
                <a:sym typeface="Arial"/>
              </a:rPr>
              <a:t>27</a:t>
            </a:fld>
            <a:endParaRPr lang="nl-NL" sz="1200" b="0" i="0" u="none" strike="noStrike" cap="none">
              <a:solidFill>
                <a:srgbClr val="888888"/>
              </a:solidFill>
              <a:latin typeface="Arial"/>
              <a:ea typeface="Arial"/>
              <a:cs typeface="Arial"/>
              <a:sym typeface="Arial"/>
            </a:endParaRPr>
          </a:p>
        </p:txBody>
      </p:sp>
      <p:sp>
        <p:nvSpPr>
          <p:cNvPr id="2" name="TextBox 1">
            <a:extLst>
              <a:ext uri="{FF2B5EF4-FFF2-40B4-BE49-F238E27FC236}">
                <a16:creationId xmlns:a16="http://schemas.microsoft.com/office/drawing/2014/main" id="{7DCF58C4-CAA5-4F12-A892-96C4F442D9D8}"/>
              </a:ext>
            </a:extLst>
          </p:cNvPr>
          <p:cNvSpPr txBox="1"/>
          <p:nvPr/>
        </p:nvSpPr>
        <p:spPr>
          <a:xfrm>
            <a:off x="838200" y="1982450"/>
            <a:ext cx="10314093" cy="3231654"/>
          </a:xfrm>
          <a:prstGeom prst="rect">
            <a:avLst/>
          </a:prstGeom>
          <a:noFill/>
        </p:spPr>
        <p:txBody>
          <a:bodyPr wrap="square" rtlCol="0">
            <a:spAutoFit/>
          </a:bodyPr>
          <a:lstStyle/>
          <a:p>
            <a:r>
              <a:rPr lang="en-US" sz="2400"/>
              <a:t>In some cases, the TP would want to discuss every single tender for an energy project with members of the collective projects. </a:t>
            </a:r>
          </a:p>
          <a:p>
            <a:endParaRPr lang="en-US" sz="2400"/>
          </a:p>
          <a:p>
            <a:r>
              <a:rPr lang="en-US" sz="2400"/>
              <a:t>In other cases, it might be efficient to set up a </a:t>
            </a:r>
            <a:r>
              <a:rPr lang="en-US" sz="2400" b="1"/>
              <a:t>procurement policy </a:t>
            </a:r>
            <a:r>
              <a:rPr lang="en-US" sz="2400"/>
              <a:t>in which frames of procurement are fixed. </a:t>
            </a:r>
          </a:p>
          <a:p>
            <a:endParaRPr lang="en-US" sz="2400"/>
          </a:p>
          <a:p>
            <a:r>
              <a:rPr lang="en-US" sz="2400"/>
              <a:t>Members of the energy collective then only have to give their approval for the policy (not for every individual tender). </a:t>
            </a:r>
          </a:p>
          <a:p>
            <a:endParaRPr lang="nl-NL" sz="1200"/>
          </a:p>
        </p:txBody>
      </p:sp>
      <p:sp>
        <p:nvSpPr>
          <p:cNvPr id="6" name="Rectangle 5">
            <a:extLst>
              <a:ext uri="{FF2B5EF4-FFF2-40B4-BE49-F238E27FC236}">
                <a16:creationId xmlns:a16="http://schemas.microsoft.com/office/drawing/2014/main" id="{4EA2C62C-1CFC-4701-AB70-902E1051697F}"/>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05"/>
        <p:cNvGrpSpPr/>
        <p:nvPr/>
      </p:nvGrpSpPr>
      <p:grpSpPr>
        <a:xfrm>
          <a:off x="0" y="0"/>
          <a:ext cx="0" cy="0"/>
          <a:chOff x="0" y="0"/>
          <a:chExt cx="0" cy="0"/>
        </a:xfrm>
      </p:grpSpPr>
      <p:sp>
        <p:nvSpPr>
          <p:cNvPr id="1506" name="Google Shape;1506;p98"/>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Procurement – example of policy (1/2)</a:t>
            </a:r>
          </a:p>
        </p:txBody>
      </p:sp>
      <p:sp>
        <p:nvSpPr>
          <p:cNvPr id="1507" name="Google Shape;1507;p98"/>
          <p:cNvSpPr txBox="1">
            <a:spLocks noGrp="1"/>
          </p:cNvSpPr>
          <p:nvPr>
            <p:ph type="body" idx="1"/>
          </p:nvPr>
        </p:nvSpPr>
        <p:spPr>
          <a:xfrm>
            <a:off x="838199" y="1601685"/>
            <a:ext cx="10384971" cy="4286519"/>
          </a:xfrm>
          <a:prstGeom prst="rect">
            <a:avLst/>
          </a:prstGeom>
          <a:noFill/>
          <a:ln>
            <a:noFill/>
          </a:ln>
        </p:spPr>
        <p:txBody>
          <a:bodyPr spcFirstLastPara="1" wrap="square" lIns="91425" tIns="45700" rIns="91425" bIns="45700" anchor="t" anchorCtr="0">
            <a:normAutofit/>
          </a:bodyPr>
          <a:lstStyle/>
          <a:p>
            <a:pPr marL="342900" lvl="0" indent="-342900" algn="l" rtl="0">
              <a:lnSpc>
                <a:spcPct val="110000"/>
              </a:lnSpc>
              <a:spcBef>
                <a:spcPts val="1000"/>
              </a:spcBef>
              <a:spcAft>
                <a:spcPts val="0"/>
              </a:spcAft>
              <a:buSzPct val="100000"/>
              <a:buFont typeface="Arial" panose="020B0604020202020204" pitchFamily="34" charset="0"/>
              <a:buChar char="•"/>
            </a:pPr>
            <a:r>
              <a:rPr lang="en-GB" sz="2000" noProof="0"/>
              <a:t>Suppliers will receive a case on which they can formulate the offer.</a:t>
            </a:r>
            <a:endParaRPr lang="en-GB" sz="2400" noProof="0"/>
          </a:p>
          <a:p>
            <a:pPr marL="342900" lvl="0" indent="-342900" algn="l" rtl="0">
              <a:lnSpc>
                <a:spcPct val="110000"/>
              </a:lnSpc>
              <a:spcBef>
                <a:spcPts val="1000"/>
              </a:spcBef>
              <a:spcAft>
                <a:spcPts val="0"/>
              </a:spcAft>
              <a:buSzPct val="100000"/>
              <a:buFont typeface="Arial" panose="020B0604020202020204" pitchFamily="34" charset="0"/>
              <a:buChar char="•"/>
            </a:pPr>
            <a:r>
              <a:rPr lang="en-GB" sz="2000" noProof="0"/>
              <a:t>Annual evaluation of agreements with ESS. These evaluations are discussed in the general members meeting. </a:t>
            </a:r>
          </a:p>
          <a:p>
            <a:pPr marL="342900" indent="-342900">
              <a:lnSpc>
                <a:spcPct val="120000"/>
              </a:lnSpc>
              <a:buSzPct val="100000"/>
              <a:buFont typeface="Arial" panose="020B0604020202020204" pitchFamily="34" charset="0"/>
              <a:buChar char="•"/>
            </a:pPr>
            <a:r>
              <a:rPr lang="en-GB" sz="2000"/>
              <a:t>Contracts have a maximum term of three years. </a:t>
            </a:r>
          </a:p>
          <a:p>
            <a:pPr indent="-457200">
              <a:lnSpc>
                <a:spcPct val="110000"/>
              </a:lnSpc>
              <a:buSzPct val="81081"/>
              <a:buFont typeface="Arial"/>
              <a:buChar char="•"/>
            </a:pPr>
            <a:endParaRPr lang="en-GB" sz="2000"/>
          </a:p>
          <a:p>
            <a:pPr marL="457200" lvl="0" indent="-457200" algn="l" rtl="0">
              <a:lnSpc>
                <a:spcPct val="110000"/>
              </a:lnSpc>
              <a:spcBef>
                <a:spcPts val="1000"/>
              </a:spcBef>
              <a:spcAft>
                <a:spcPts val="0"/>
              </a:spcAft>
              <a:buSzPct val="81081"/>
              <a:buFont typeface="Arial"/>
              <a:buChar char="•"/>
            </a:pPr>
            <a:endParaRPr lang="en-GB" sz="2000" noProof="0"/>
          </a:p>
          <a:p>
            <a:pPr marL="457200" lvl="0" indent="-457200" algn="l" rtl="0">
              <a:lnSpc>
                <a:spcPct val="110000"/>
              </a:lnSpc>
              <a:spcBef>
                <a:spcPts val="1000"/>
              </a:spcBef>
              <a:spcAft>
                <a:spcPts val="0"/>
              </a:spcAft>
              <a:buSzPct val="81081"/>
              <a:buFont typeface="Arial"/>
              <a:buChar char="•"/>
            </a:pPr>
            <a:endParaRPr lang="en-GB" sz="1800" noProof="0"/>
          </a:p>
          <a:p>
            <a:pPr marL="0" indent="0">
              <a:lnSpc>
                <a:spcPct val="110000"/>
              </a:lnSpc>
              <a:buSzPct val="81081"/>
            </a:pPr>
            <a:r>
              <a:rPr lang="en-GB" sz="1600" i="1" noProof="0"/>
              <a:t>Example: ECUB - a non-profit energy collective in Utrecht, The Netherlands </a:t>
            </a:r>
            <a:endParaRPr lang="en-GB" sz="700" noProof="0"/>
          </a:p>
          <a:p>
            <a:pPr marL="457200" lvl="0" indent="-457200" algn="l" rtl="0">
              <a:lnSpc>
                <a:spcPct val="110000"/>
              </a:lnSpc>
              <a:spcBef>
                <a:spcPts val="1000"/>
              </a:spcBef>
              <a:spcAft>
                <a:spcPts val="0"/>
              </a:spcAft>
              <a:buSzPct val="81081"/>
              <a:buFont typeface="Arial"/>
              <a:buChar char="•"/>
            </a:pPr>
            <a:endParaRPr lang="en-GB" sz="2400" noProof="0"/>
          </a:p>
        </p:txBody>
      </p:sp>
      <p:sp>
        <p:nvSpPr>
          <p:cNvPr id="1508" name="Google Shape;1508;p9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0709DB76-45E5-41AC-AD4F-222CF04EB4E1}" type="datetime1">
              <a:rPr lang="en-GB" smtClean="0"/>
              <a:t>24/05/2022</a:t>
            </a:fld>
            <a:endParaRPr lang="nl-NL"/>
          </a:p>
        </p:txBody>
      </p:sp>
      <p:sp>
        <p:nvSpPr>
          <p:cNvPr id="1509" name="Google Shape;1509;p98"/>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smtClean="0">
                <a:solidFill>
                  <a:srgbClr val="888888"/>
                </a:solidFill>
                <a:latin typeface="Arial"/>
                <a:ea typeface="Arial"/>
                <a:cs typeface="Arial"/>
                <a:sym typeface="Arial"/>
              </a:rPr>
              <a:t>28</a:t>
            </a:fld>
            <a:endParaRPr lang="nl-NL"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CB68CD38-FEFC-46D4-8FB9-9D9B31EC74D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14"/>
        <p:cNvGrpSpPr/>
        <p:nvPr/>
      </p:nvGrpSpPr>
      <p:grpSpPr>
        <a:xfrm>
          <a:off x="0" y="0"/>
          <a:ext cx="0" cy="0"/>
          <a:chOff x="0" y="0"/>
          <a:chExt cx="0" cy="0"/>
        </a:xfrm>
      </p:grpSpPr>
      <p:sp>
        <p:nvSpPr>
          <p:cNvPr id="1515" name="Google Shape;1515;p99"/>
          <p:cNvSpPr txBox="1">
            <a:spLocks noGrp="1"/>
          </p:cNvSpPr>
          <p:nvPr>
            <p:ph type="title"/>
          </p:nvPr>
        </p:nvSpPr>
        <p:spPr>
          <a:xfrm>
            <a:off x="838200" y="783772"/>
            <a:ext cx="10637520" cy="104185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Procurement – example of policy (2/2)</a:t>
            </a:r>
            <a:endParaRPr lang="en-GB" noProof="0">
              <a:highlight>
                <a:srgbClr val="00FFFF"/>
              </a:highlight>
            </a:endParaRPr>
          </a:p>
        </p:txBody>
      </p:sp>
      <p:sp>
        <p:nvSpPr>
          <p:cNvPr id="1516" name="Google Shape;1516;p99"/>
          <p:cNvSpPr txBox="1">
            <a:spLocks noGrp="1"/>
          </p:cNvSpPr>
          <p:nvPr>
            <p:ph type="body" idx="1"/>
          </p:nvPr>
        </p:nvSpPr>
        <p:spPr>
          <a:xfrm>
            <a:off x="838200" y="1722663"/>
            <a:ext cx="10515600" cy="4465907"/>
          </a:xfrm>
          <a:prstGeom prst="rect">
            <a:avLst/>
          </a:prstGeom>
          <a:noFill/>
          <a:ln>
            <a:noFill/>
          </a:ln>
        </p:spPr>
        <p:txBody>
          <a:bodyPr spcFirstLastPara="1" wrap="square" lIns="91425" tIns="45700" rIns="91425" bIns="45700" anchor="t" anchorCtr="0">
            <a:noAutofit/>
          </a:bodyPr>
          <a:lstStyle/>
          <a:p>
            <a:pPr marL="0" lvl="0" indent="0" algn="l" rtl="0">
              <a:lnSpc>
                <a:spcPct val="120000"/>
              </a:lnSpc>
              <a:spcBef>
                <a:spcPts val="1000"/>
              </a:spcBef>
              <a:spcAft>
                <a:spcPts val="0"/>
              </a:spcAft>
              <a:buSzPct val="100000"/>
            </a:pPr>
            <a:r>
              <a:rPr lang="en-GB" sz="2000" noProof="0"/>
              <a:t>An offer </a:t>
            </a:r>
            <a:r>
              <a:rPr lang="en-GB" sz="2000"/>
              <a:t>cannot</a:t>
            </a:r>
            <a:r>
              <a:rPr lang="en-GB" sz="2000" noProof="0"/>
              <a:t> be split into different ones, nor merged into one large offer.</a:t>
            </a:r>
            <a:endParaRPr lang="en-GB" sz="800" noProof="0"/>
          </a:p>
          <a:p>
            <a:pPr marL="0" lvl="0" indent="0" algn="l" rtl="0">
              <a:lnSpc>
                <a:spcPct val="120000"/>
              </a:lnSpc>
              <a:spcBef>
                <a:spcPts val="1000"/>
              </a:spcBef>
              <a:spcAft>
                <a:spcPts val="0"/>
              </a:spcAft>
              <a:buSzPct val="100000"/>
            </a:pPr>
            <a:endParaRPr lang="en-GB" sz="800" noProof="0"/>
          </a:p>
          <a:p>
            <a:pPr marL="0" lvl="0" indent="0" algn="l" rtl="0">
              <a:lnSpc>
                <a:spcPct val="120000"/>
              </a:lnSpc>
              <a:spcBef>
                <a:spcPts val="1000"/>
              </a:spcBef>
              <a:spcAft>
                <a:spcPts val="0"/>
              </a:spcAft>
              <a:buSzPts val="1800"/>
              <a:buNone/>
            </a:pPr>
            <a:r>
              <a:rPr lang="en-GB" sz="2000" noProof="0"/>
              <a:t>The various manners of procurement are as followed:</a:t>
            </a:r>
            <a:endParaRPr lang="en-GB" noProof="0"/>
          </a:p>
          <a:p>
            <a:pPr marL="1143000" lvl="1" indent="-457200" algn="l" rtl="0">
              <a:lnSpc>
                <a:spcPct val="120000"/>
              </a:lnSpc>
              <a:spcBef>
                <a:spcPts val="500"/>
              </a:spcBef>
              <a:spcAft>
                <a:spcPts val="0"/>
              </a:spcAft>
              <a:buSzPts val="2800"/>
              <a:buChar char="•"/>
            </a:pPr>
            <a:r>
              <a:rPr lang="en-GB" sz="2000" noProof="0"/>
              <a:t>A service until € 5.000,- may be granted directly</a:t>
            </a:r>
          </a:p>
          <a:p>
            <a:pPr marL="1143000" lvl="1" indent="-457200" algn="l" rtl="0">
              <a:lnSpc>
                <a:spcPct val="120000"/>
              </a:lnSpc>
              <a:spcBef>
                <a:spcPts val="500"/>
              </a:spcBef>
              <a:spcAft>
                <a:spcPts val="0"/>
              </a:spcAft>
              <a:buSzPts val="2800"/>
              <a:buChar char="•"/>
            </a:pPr>
            <a:r>
              <a:rPr lang="en-GB" sz="2000" noProof="0"/>
              <a:t>Services between € 5.000,- and € 10.000,- require at least two offers of different parties (if available). The tender is published on the website. </a:t>
            </a:r>
            <a:endParaRPr lang="en-GB" noProof="0"/>
          </a:p>
          <a:p>
            <a:pPr marL="1143000" lvl="1" indent="-457200" algn="l" rtl="0">
              <a:lnSpc>
                <a:spcPct val="120000"/>
              </a:lnSpc>
              <a:spcBef>
                <a:spcPts val="500"/>
              </a:spcBef>
              <a:spcAft>
                <a:spcPts val="0"/>
              </a:spcAft>
              <a:buSzPts val="2800"/>
              <a:buChar char="•"/>
            </a:pPr>
            <a:r>
              <a:rPr lang="en-GB" sz="2000" noProof="0"/>
              <a:t>Services larger than € 10.000,- require at least three offers of different parties (if available). The tender is published on the website. </a:t>
            </a:r>
            <a:endParaRPr lang="en-GB" noProof="0"/>
          </a:p>
        </p:txBody>
      </p:sp>
      <p:sp>
        <p:nvSpPr>
          <p:cNvPr id="1517" name="Google Shape;1517;p9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A5140F59-792E-4E4B-8A05-A475B0D64715}" type="datetime1">
              <a:rPr lang="en-GB" smtClean="0"/>
              <a:t>24/05/2022</a:t>
            </a:fld>
            <a:endParaRPr/>
          </a:p>
        </p:txBody>
      </p:sp>
      <p:sp>
        <p:nvSpPr>
          <p:cNvPr id="1518" name="Google Shape;1518;p99"/>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29</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A16D7C67-E941-41A0-949C-4DD285960314}"/>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6"/>
        <p:cNvGrpSpPr/>
        <p:nvPr/>
      </p:nvGrpSpPr>
      <p:grpSpPr>
        <a:xfrm>
          <a:off x="0" y="0"/>
          <a:ext cx="0" cy="0"/>
          <a:chOff x="0" y="0"/>
          <a:chExt cx="0" cy="0"/>
        </a:xfrm>
      </p:grpSpPr>
      <p:sp>
        <p:nvSpPr>
          <p:cNvPr id="1167" name="Google Shape;1167;p74"/>
          <p:cNvSpPr txBox="1">
            <a:spLocks noGrp="1"/>
          </p:cNvSpPr>
          <p:nvPr>
            <p:ph type="title"/>
          </p:nvPr>
        </p:nvSpPr>
        <p:spPr>
          <a:xfrm>
            <a:off x="6103087" y="1486284"/>
            <a:ext cx="5881575" cy="50388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34EA8"/>
              </a:buClr>
              <a:buSzPct val="100000"/>
              <a:buFont typeface="Arial"/>
              <a:buNone/>
            </a:pPr>
            <a:r>
              <a:rPr lang="en-GB" noProof="0"/>
              <a:t>Collective energy projects</a:t>
            </a:r>
          </a:p>
        </p:txBody>
      </p:sp>
      <p:sp>
        <p:nvSpPr>
          <p:cNvPr id="1168" name="Google Shape;1168;p74"/>
          <p:cNvSpPr txBox="1">
            <a:spLocks noGrp="1"/>
          </p:cNvSpPr>
          <p:nvPr>
            <p:ph type="body" idx="1"/>
          </p:nvPr>
        </p:nvSpPr>
        <p:spPr>
          <a:xfrm>
            <a:off x="6103087" y="1990166"/>
            <a:ext cx="5781618" cy="55562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GB" noProof="0"/>
              <a:t>LEVEL II – Unit B</a:t>
            </a:r>
          </a:p>
        </p:txBody>
      </p:sp>
      <p:sp>
        <p:nvSpPr>
          <p:cNvPr id="1169" name="Google Shape;1169;p74"/>
          <p:cNvSpPr txBox="1">
            <a:spLocks noGrp="1"/>
          </p:cNvSpPr>
          <p:nvPr>
            <p:ph type="body" idx="2"/>
          </p:nvPr>
        </p:nvSpPr>
        <p:spPr>
          <a:xfrm>
            <a:off x="7467600" y="3298825"/>
            <a:ext cx="3634509" cy="13001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4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523"/>
        <p:cNvGrpSpPr/>
        <p:nvPr/>
      </p:nvGrpSpPr>
      <p:grpSpPr>
        <a:xfrm>
          <a:off x="0" y="0"/>
          <a:ext cx="0" cy="0"/>
          <a:chOff x="0" y="0"/>
          <a:chExt cx="0" cy="0"/>
        </a:xfrm>
      </p:grpSpPr>
      <p:sp>
        <p:nvSpPr>
          <p:cNvPr id="1524" name="Google Shape;1524;p100"/>
          <p:cNvSpPr txBox="1">
            <a:spLocks noGrp="1"/>
          </p:cNvSpPr>
          <p:nvPr>
            <p:ph type="title"/>
          </p:nvPr>
        </p:nvSpPr>
        <p:spPr>
          <a:xfrm>
            <a:off x="838200" y="1138447"/>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Collective vs. individual procurement</a:t>
            </a:r>
          </a:p>
        </p:txBody>
      </p:sp>
      <p:sp>
        <p:nvSpPr>
          <p:cNvPr id="1525" name="Google Shape;1525;p100"/>
          <p:cNvSpPr txBox="1">
            <a:spLocks noGrp="1"/>
          </p:cNvSpPr>
          <p:nvPr>
            <p:ph type="body" idx="1"/>
          </p:nvPr>
        </p:nvSpPr>
        <p:spPr>
          <a:xfrm>
            <a:off x="555688" y="1864184"/>
            <a:ext cx="10515600" cy="4286519"/>
          </a:xfrm>
          <a:prstGeom prst="rect">
            <a:avLst/>
          </a:prstGeom>
          <a:noFill/>
          <a:ln>
            <a:noFill/>
          </a:ln>
        </p:spPr>
        <p:txBody>
          <a:bodyPr spcFirstLastPara="1" wrap="square" lIns="91425" tIns="45700" rIns="91425" bIns="45700" anchor="t" anchorCtr="0">
            <a:normAutofit lnSpcReduction="10000"/>
          </a:bodyPr>
          <a:lstStyle/>
          <a:p>
            <a:pPr marL="457200" lvl="0" indent="-228600" algn="l" rtl="0">
              <a:lnSpc>
                <a:spcPct val="90000"/>
              </a:lnSpc>
              <a:spcBef>
                <a:spcPts val="1000"/>
              </a:spcBef>
              <a:spcAft>
                <a:spcPts val="0"/>
              </a:spcAft>
              <a:buSzPts val="1800"/>
              <a:buNone/>
            </a:pPr>
            <a:r>
              <a:rPr lang="en-GB" noProof="0"/>
              <a:t>Collective procurement of energy services/technology: </a:t>
            </a:r>
          </a:p>
          <a:p>
            <a:pPr marL="534988" lvl="0" indent="-261938">
              <a:buSzPct val="100000"/>
              <a:buFont typeface="Arial" panose="020B0604020202020204" pitchFamily="34" charset="0"/>
              <a:buChar char="•"/>
            </a:pPr>
            <a:r>
              <a:rPr lang="en-GB" noProof="0"/>
              <a:t>The TP purchases from the ESS, and SMEs </a:t>
            </a:r>
            <a:r>
              <a:rPr lang="en-GB"/>
              <a:t>directly pay back </a:t>
            </a:r>
            <a:r>
              <a:rPr lang="en-GB" noProof="0"/>
              <a:t>to the TP. </a:t>
            </a:r>
          </a:p>
          <a:p>
            <a:pPr marL="457200" lvl="0" indent="-228600" algn="l" rtl="0">
              <a:lnSpc>
                <a:spcPct val="90000"/>
              </a:lnSpc>
              <a:spcBef>
                <a:spcPts val="1000"/>
              </a:spcBef>
              <a:spcAft>
                <a:spcPts val="0"/>
              </a:spcAft>
              <a:buSzPts val="1800"/>
              <a:buNone/>
            </a:pPr>
            <a:endParaRPr lang="en-GB" noProof="0"/>
          </a:p>
          <a:p>
            <a:pPr marL="457200" lvl="0" indent="-228600" algn="l" rtl="0">
              <a:lnSpc>
                <a:spcPct val="90000"/>
              </a:lnSpc>
              <a:spcBef>
                <a:spcPts val="1000"/>
              </a:spcBef>
              <a:spcAft>
                <a:spcPts val="0"/>
              </a:spcAft>
              <a:buSzPts val="1800"/>
              <a:buNone/>
            </a:pPr>
            <a:r>
              <a:rPr lang="en-GB" noProof="0"/>
              <a:t>Individual procurement of energy services/technology: </a:t>
            </a:r>
          </a:p>
          <a:p>
            <a:pPr marL="534988" lvl="0" indent="-261938" algn="l" rtl="0">
              <a:lnSpc>
                <a:spcPct val="90000"/>
              </a:lnSpc>
              <a:spcBef>
                <a:spcPts val="1000"/>
              </a:spcBef>
              <a:spcAft>
                <a:spcPts val="0"/>
              </a:spcAft>
              <a:buSzPct val="100000"/>
              <a:buFont typeface="Arial" panose="020B0604020202020204" pitchFamily="34" charset="0"/>
              <a:buChar char="•"/>
            </a:pPr>
            <a:r>
              <a:rPr lang="en-GB" noProof="0"/>
              <a:t>SMEs pay directly to the ESS. </a:t>
            </a:r>
          </a:p>
          <a:p>
            <a:pPr marL="457200" lvl="0" indent="-228600" algn="l" rtl="0">
              <a:lnSpc>
                <a:spcPct val="90000"/>
              </a:lnSpc>
              <a:spcBef>
                <a:spcPts val="1000"/>
              </a:spcBef>
              <a:spcAft>
                <a:spcPts val="0"/>
              </a:spcAft>
              <a:buSzPts val="1800"/>
              <a:buNone/>
            </a:pPr>
            <a:endParaRPr lang="en-GB" noProof="0"/>
          </a:p>
          <a:p>
            <a:pPr marL="457200" lvl="0" indent="-228600" algn="l" rtl="0">
              <a:lnSpc>
                <a:spcPct val="90000"/>
              </a:lnSpc>
              <a:spcBef>
                <a:spcPts val="1000"/>
              </a:spcBef>
              <a:spcAft>
                <a:spcPts val="0"/>
              </a:spcAft>
              <a:buSzPts val="1800"/>
              <a:buNone/>
            </a:pPr>
            <a:br>
              <a:rPr lang="en-GB" noProof="0"/>
            </a:br>
            <a:endParaRPr lang="en-GB" noProof="0">
              <a:highlight>
                <a:srgbClr val="FFFF00"/>
              </a:highlight>
            </a:endParaRPr>
          </a:p>
        </p:txBody>
      </p:sp>
      <p:sp>
        <p:nvSpPr>
          <p:cNvPr id="1526" name="Google Shape;1526;p10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469630DA-91E9-4766-83F1-43CB104DD4A2}" type="datetime1">
              <a:rPr lang="en-GB" smtClean="0"/>
              <a:t>24/05/2022</a:t>
            </a:fld>
            <a:endParaRPr/>
          </a:p>
        </p:txBody>
      </p:sp>
      <p:sp>
        <p:nvSpPr>
          <p:cNvPr id="1527" name="Google Shape;1527;p100"/>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30</a:t>
            </a:fld>
            <a:endParaRPr sz="1200" b="0" i="0" u="none" strike="noStrike" cap="none">
              <a:solidFill>
                <a:srgbClr val="888888"/>
              </a:solidFill>
              <a:latin typeface="Arial"/>
              <a:ea typeface="Arial"/>
              <a:cs typeface="Arial"/>
              <a:sym typeface="Arial"/>
            </a:endParaRPr>
          </a:p>
        </p:txBody>
      </p:sp>
      <p:sp>
        <p:nvSpPr>
          <p:cNvPr id="1528" name="Google Shape;1528;p100"/>
          <p:cNvSpPr txBox="1"/>
          <p:nvPr/>
        </p:nvSpPr>
        <p:spPr>
          <a:xfrm>
            <a:off x="1163782" y="4923839"/>
            <a:ext cx="10190018" cy="1012504"/>
          </a:xfrm>
          <a:prstGeom prst="rect">
            <a:avLst/>
          </a:prstGeom>
          <a:solidFill>
            <a:srgbClr val="FFF200"/>
          </a:solid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en-US" sz="2400" b="1" i="0" u="none" strike="noStrike" cap="none">
                <a:solidFill>
                  <a:srgbClr val="034EA8"/>
                </a:solidFill>
                <a:latin typeface="Arial"/>
                <a:ea typeface="Arial"/>
                <a:cs typeface="Arial"/>
                <a:sym typeface="Arial"/>
              </a:rPr>
              <a:t>Discussion: what are the (dis)advantages of individual and </a:t>
            </a:r>
            <a:br>
              <a:rPr lang="en-US" sz="2400" b="1" i="0" u="none" strike="noStrike" cap="none">
                <a:solidFill>
                  <a:srgbClr val="034EA8"/>
                </a:solidFill>
                <a:latin typeface="Arial"/>
                <a:ea typeface="Arial"/>
                <a:cs typeface="Arial"/>
                <a:sym typeface="Arial"/>
              </a:rPr>
            </a:br>
            <a:r>
              <a:rPr lang="en-US" sz="2400" b="1" i="0" u="none" strike="noStrike" cap="none">
                <a:solidFill>
                  <a:srgbClr val="034EA8"/>
                </a:solidFill>
                <a:latin typeface="Arial"/>
                <a:ea typeface="Arial"/>
                <a:cs typeface="Arial"/>
                <a:sym typeface="Arial"/>
              </a:rPr>
              <a:t>collective procurement?</a:t>
            </a:r>
            <a:endParaRPr lang="en-US" sz="2400" b="0" i="0" u="none" strike="noStrike" cap="none">
              <a:solidFill>
                <a:srgbClr val="034EA8"/>
              </a:solidFill>
              <a:latin typeface="Arial"/>
              <a:ea typeface="Arial"/>
              <a:cs typeface="Arial"/>
              <a:sym typeface="Arial"/>
            </a:endParaRPr>
          </a:p>
        </p:txBody>
      </p:sp>
      <p:sp>
        <p:nvSpPr>
          <p:cNvPr id="7" name="Rectangle 6">
            <a:extLst>
              <a:ext uri="{FF2B5EF4-FFF2-40B4-BE49-F238E27FC236}">
                <a16:creationId xmlns:a16="http://schemas.microsoft.com/office/drawing/2014/main" id="{32D908B3-CC6C-4625-A6C9-38F8513BF250}"/>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sp>
        <p:nvSpPr>
          <p:cNvPr id="1534" name="Google Shape;1534;p101"/>
          <p:cNvSpPr txBox="1">
            <a:spLocks noGrp="1"/>
          </p:cNvSpPr>
          <p:nvPr>
            <p:ph type="title"/>
          </p:nvPr>
        </p:nvSpPr>
        <p:spPr>
          <a:xfrm>
            <a:off x="838200" y="1138447"/>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Collective vs. individual procurement – example </a:t>
            </a:r>
          </a:p>
        </p:txBody>
      </p:sp>
      <p:sp>
        <p:nvSpPr>
          <p:cNvPr id="1535" name="Google Shape;1535;p101"/>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SzPts val="1800"/>
              <a:buNone/>
            </a:pPr>
            <a:r>
              <a:rPr lang="en-GB" noProof="0"/>
              <a:t>ECUB – Hydrogen tank stations on business parks.  </a:t>
            </a:r>
          </a:p>
          <a:p>
            <a:pPr marL="457200" lvl="0" indent="-228600" algn="l" rtl="0">
              <a:lnSpc>
                <a:spcPct val="90000"/>
              </a:lnSpc>
              <a:spcBef>
                <a:spcPts val="1000"/>
              </a:spcBef>
              <a:spcAft>
                <a:spcPts val="0"/>
              </a:spcAft>
              <a:buSzPts val="1800"/>
              <a:buNone/>
            </a:pPr>
            <a:endParaRPr lang="en-GB" noProof="0"/>
          </a:p>
          <a:p>
            <a:pPr marL="685800" lvl="0" indent="-457200" algn="l" rtl="0">
              <a:lnSpc>
                <a:spcPct val="90000"/>
              </a:lnSpc>
              <a:spcBef>
                <a:spcPts val="1000"/>
              </a:spcBef>
              <a:spcAft>
                <a:spcPts val="0"/>
              </a:spcAft>
              <a:buSzPct val="100000"/>
              <a:buFont typeface="Arial" panose="020B0604020202020204" pitchFamily="34" charset="0"/>
              <a:buChar char="•"/>
            </a:pPr>
            <a:r>
              <a:rPr lang="en-GB" noProof="0"/>
              <a:t>Individual SMEs invest in hydrogen vehicles (</a:t>
            </a:r>
            <a:r>
              <a:rPr lang="en-GB" b="1" noProof="0"/>
              <a:t>individual procurement</a:t>
            </a:r>
            <a:r>
              <a:rPr lang="en-GB" noProof="0"/>
              <a:t>)</a:t>
            </a:r>
          </a:p>
          <a:p>
            <a:pPr marL="685800" lvl="0" indent="-457200" algn="l" rtl="0">
              <a:lnSpc>
                <a:spcPct val="90000"/>
              </a:lnSpc>
              <a:spcBef>
                <a:spcPts val="1000"/>
              </a:spcBef>
              <a:spcAft>
                <a:spcPts val="0"/>
              </a:spcAft>
              <a:buSzPct val="100000"/>
              <a:buFont typeface="Arial" panose="020B0604020202020204" pitchFamily="34" charset="0"/>
              <a:buChar char="•"/>
            </a:pPr>
            <a:r>
              <a:rPr lang="en-GB" noProof="0"/>
              <a:t>The collective invests in a hydrogen tank station (also receiving subsidies) and pays revenues to individual SMEs (</a:t>
            </a:r>
            <a:r>
              <a:rPr lang="en-GB" b="1" noProof="0"/>
              <a:t>collective procurement</a:t>
            </a:r>
            <a:r>
              <a:rPr lang="en-GB" noProof="0"/>
              <a:t>). </a:t>
            </a:r>
          </a:p>
        </p:txBody>
      </p:sp>
      <p:sp>
        <p:nvSpPr>
          <p:cNvPr id="1536" name="Google Shape;1536;p10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84B7DE5A-9752-4F49-A1AA-85F9FF9B4858}" type="datetime1">
              <a:rPr lang="en-GB" smtClean="0"/>
              <a:t>24/05/2022</a:t>
            </a:fld>
            <a:endParaRPr/>
          </a:p>
        </p:txBody>
      </p:sp>
      <p:sp>
        <p:nvSpPr>
          <p:cNvPr id="1537" name="Google Shape;1537;p10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31</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FF2DA06C-AC66-49D1-9D77-4188E423FE72}"/>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102"/>
          <p:cNvSpPr/>
          <p:nvPr/>
        </p:nvSpPr>
        <p:spPr>
          <a:xfrm>
            <a:off x="1576200" y="1339824"/>
            <a:ext cx="9039600" cy="4178353"/>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44" name="Google Shape;1544;p10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677B65C7-D2C1-4219-B760-6771D4778C46}" type="datetime1">
              <a:rPr lang="en-GB" smtClean="0"/>
              <a:t>24/05/2022</a:t>
            </a:fld>
            <a:endParaRPr/>
          </a:p>
        </p:txBody>
      </p:sp>
      <p:sp>
        <p:nvSpPr>
          <p:cNvPr id="1545" name="Google Shape;1545;p10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32</a:t>
            </a:fld>
            <a:endParaRPr sz="1200" b="0" i="0" u="none" strike="noStrike" cap="none">
              <a:solidFill>
                <a:srgbClr val="888888"/>
              </a:solidFill>
              <a:latin typeface="Arial"/>
              <a:ea typeface="Arial"/>
              <a:cs typeface="Arial"/>
              <a:sym typeface="Arial"/>
            </a:endParaRPr>
          </a:p>
        </p:txBody>
      </p:sp>
      <p:grpSp>
        <p:nvGrpSpPr>
          <p:cNvPr id="1546" name="Google Shape;1546;p102"/>
          <p:cNvGrpSpPr/>
          <p:nvPr/>
        </p:nvGrpSpPr>
        <p:grpSpPr>
          <a:xfrm>
            <a:off x="117567" y="114247"/>
            <a:ext cx="657527" cy="787680"/>
            <a:chOff x="135517" y="136525"/>
            <a:chExt cx="761950" cy="761950"/>
          </a:xfrm>
        </p:grpSpPr>
        <p:sp>
          <p:nvSpPr>
            <p:cNvPr id="1547" name="Google Shape;1547;p102"/>
            <p:cNvSpPr/>
            <p:nvPr/>
          </p:nvSpPr>
          <p:spPr>
            <a:xfrm>
              <a:off x="135517" y="136525"/>
              <a:ext cx="761950" cy="761950"/>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48" name="Google Shape;1548;p102"/>
            <p:cNvSpPr/>
            <p:nvPr/>
          </p:nvSpPr>
          <p:spPr>
            <a:xfrm>
              <a:off x="313267" y="372533"/>
              <a:ext cx="448733" cy="270934"/>
            </a:xfrm>
            <a:prstGeom prst="wedgeEllipseCallout">
              <a:avLst>
                <a:gd name="adj1" fmla="val -20833"/>
                <a:gd name="adj2" fmla="val 62500"/>
              </a:avLst>
            </a:prstGeom>
            <a:solidFill>
              <a:schemeClr val="accent1"/>
            </a:solidFill>
            <a:ln w="25400" cap="flat" cmpd="sng">
              <a:solidFill>
                <a:srgbClr val="023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
        <p:nvSpPr>
          <p:cNvPr id="1549" name="Google Shape;1549;p102"/>
          <p:cNvSpPr txBox="1"/>
          <p:nvPr/>
        </p:nvSpPr>
        <p:spPr>
          <a:xfrm>
            <a:off x="2098350" y="1911870"/>
            <a:ext cx="7995300" cy="2755379"/>
          </a:xfrm>
          <a:prstGeom prst="rect">
            <a:avLst/>
          </a:prstGeom>
          <a:noFill/>
          <a:ln>
            <a:noFill/>
          </a:ln>
        </p:spPr>
        <p:txBody>
          <a:bodyPr spcFirstLastPara="1" wrap="square" lIns="91425" tIns="45700" rIns="91425" bIns="45700" anchor="ctr" anchorCtr="0">
            <a:normAutofit fontScale="70000" lnSpcReduction="20000"/>
          </a:bodyPr>
          <a:lstStyle/>
          <a:p>
            <a:pPr marL="0" marR="0" lvl="0" indent="0" algn="ctr" rtl="0">
              <a:lnSpc>
                <a:spcPct val="90000"/>
              </a:lnSpc>
              <a:spcBef>
                <a:spcPts val="0"/>
              </a:spcBef>
              <a:spcAft>
                <a:spcPts val="0"/>
              </a:spcAft>
              <a:buClr>
                <a:srgbClr val="034EA8"/>
              </a:buClr>
              <a:buSzPct val="117647"/>
              <a:buFont typeface="Arial"/>
              <a:buNone/>
            </a:pPr>
            <a:r>
              <a:rPr lang="en-US" sz="3200" b="1" i="0" u="none" strike="noStrike" cap="none">
                <a:solidFill>
                  <a:srgbClr val="034EA8"/>
                </a:solidFill>
                <a:latin typeface="Arial"/>
                <a:ea typeface="Arial"/>
                <a:cs typeface="Arial"/>
                <a:sym typeface="Arial"/>
              </a:rPr>
              <a:t>Round-the-table discussion</a:t>
            </a:r>
            <a:endParaRPr lang="en-US"/>
          </a:p>
          <a:p>
            <a:pPr marL="0" marR="0" lvl="0" indent="0" algn="l" rtl="0">
              <a:lnSpc>
                <a:spcPct val="90000"/>
              </a:lnSpc>
              <a:spcBef>
                <a:spcPts val="0"/>
              </a:spcBef>
              <a:spcAft>
                <a:spcPts val="0"/>
              </a:spcAft>
              <a:buClr>
                <a:srgbClr val="034EA8"/>
              </a:buClr>
              <a:buSzPct val="117647"/>
              <a:buFont typeface="Arial"/>
              <a:buNone/>
            </a:pPr>
            <a:endParaRPr lang="en-US" sz="3200" b="0" i="0" u="none" strike="noStrike" cap="none">
              <a:solidFill>
                <a:srgbClr val="034EA8"/>
              </a:solidFill>
              <a:latin typeface="Arial"/>
              <a:ea typeface="Arial"/>
              <a:cs typeface="Arial"/>
              <a:sym typeface="Arial"/>
            </a:endParaRPr>
          </a:p>
          <a:p>
            <a:pPr marL="457200" marR="0" lvl="0" indent="-457200" algn="l" rtl="0">
              <a:lnSpc>
                <a:spcPct val="120000"/>
              </a:lnSpc>
              <a:spcBef>
                <a:spcPts val="0"/>
              </a:spcBef>
              <a:spcAft>
                <a:spcPts val="0"/>
              </a:spcAft>
              <a:buClr>
                <a:srgbClr val="000000"/>
              </a:buClr>
              <a:buSzPct val="100000"/>
              <a:buFont typeface="Arial"/>
              <a:buChar char="•"/>
            </a:pPr>
            <a:r>
              <a:rPr lang="en-US" sz="3200" b="0" i="0" u="none" strike="noStrike" cap="none">
                <a:solidFill>
                  <a:srgbClr val="034EA8"/>
                </a:solidFill>
                <a:latin typeface="Arial"/>
                <a:ea typeface="Arial"/>
                <a:cs typeface="Arial"/>
                <a:sym typeface="Arial"/>
              </a:rPr>
              <a:t>What advice do you take with you for finding an ESS? Why?</a:t>
            </a:r>
            <a:endParaRPr lang="en-US"/>
          </a:p>
          <a:p>
            <a:pPr marL="457200" marR="0" lvl="0" indent="-457200" algn="l" rtl="0">
              <a:lnSpc>
                <a:spcPct val="120000"/>
              </a:lnSpc>
              <a:spcBef>
                <a:spcPts val="0"/>
              </a:spcBef>
              <a:spcAft>
                <a:spcPts val="0"/>
              </a:spcAft>
              <a:buClr>
                <a:srgbClr val="000000"/>
              </a:buClr>
              <a:buSzPct val="100000"/>
              <a:buFont typeface="Arial"/>
              <a:buChar char="•"/>
            </a:pPr>
            <a:r>
              <a:rPr lang="en-US" sz="3200" b="0" i="0" u="none" strike="noStrike" cap="none">
                <a:solidFill>
                  <a:srgbClr val="034EA8"/>
                </a:solidFill>
                <a:latin typeface="Arial"/>
                <a:ea typeface="Arial"/>
                <a:cs typeface="Arial"/>
                <a:sym typeface="Arial"/>
              </a:rPr>
              <a:t>What are your experiences with ESS? </a:t>
            </a:r>
            <a:endParaRPr lang="en-US"/>
          </a:p>
          <a:p>
            <a:pPr marL="457200" marR="0" lvl="0" indent="-457200" algn="l" rtl="0">
              <a:lnSpc>
                <a:spcPct val="120000"/>
              </a:lnSpc>
              <a:spcBef>
                <a:spcPts val="0"/>
              </a:spcBef>
              <a:spcAft>
                <a:spcPts val="0"/>
              </a:spcAft>
              <a:buClr>
                <a:srgbClr val="000000"/>
              </a:buClr>
              <a:buSzPct val="100000"/>
              <a:buFont typeface="Arial"/>
              <a:buChar char="•"/>
            </a:pPr>
            <a:r>
              <a:rPr lang="en-US" sz="3200" b="0" i="0" u="none" strike="noStrike" cap="none">
                <a:solidFill>
                  <a:srgbClr val="034EA8"/>
                </a:solidFill>
                <a:latin typeface="Arial"/>
                <a:ea typeface="Arial"/>
                <a:cs typeface="Arial"/>
                <a:sym typeface="Arial"/>
              </a:rPr>
              <a:t>How would you choose between different ESS?</a:t>
            </a:r>
          </a:p>
          <a:p>
            <a:pPr marL="457200" marR="0" lvl="0" indent="-457200" algn="l" rtl="0">
              <a:lnSpc>
                <a:spcPct val="120000"/>
              </a:lnSpc>
              <a:spcBef>
                <a:spcPts val="0"/>
              </a:spcBef>
              <a:spcAft>
                <a:spcPts val="0"/>
              </a:spcAft>
              <a:buClr>
                <a:srgbClr val="000000"/>
              </a:buClr>
              <a:buSzPct val="100000"/>
              <a:buFont typeface="Arial"/>
              <a:buChar char="•"/>
            </a:pPr>
            <a:r>
              <a:rPr lang="en-US" sz="3200" b="0" i="0" u="none" strike="noStrike" cap="none">
                <a:solidFill>
                  <a:srgbClr val="034EA8"/>
                </a:solidFill>
                <a:latin typeface="Arial"/>
                <a:ea typeface="Arial"/>
                <a:cs typeface="Arial"/>
                <a:sym typeface="Arial"/>
              </a:rPr>
              <a:t>What are your needs in choosing between different ESS? </a:t>
            </a:r>
          </a:p>
        </p:txBody>
      </p:sp>
      <p:sp>
        <p:nvSpPr>
          <p:cNvPr id="9" name="Rectangle 8">
            <a:extLst>
              <a:ext uri="{FF2B5EF4-FFF2-40B4-BE49-F238E27FC236}">
                <a16:creationId xmlns:a16="http://schemas.microsoft.com/office/drawing/2014/main" id="{92E53610-0BE1-4F48-8715-B8DC5E34A891}"/>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554"/>
        <p:cNvGrpSpPr/>
        <p:nvPr/>
      </p:nvGrpSpPr>
      <p:grpSpPr>
        <a:xfrm>
          <a:off x="0" y="0"/>
          <a:ext cx="0" cy="0"/>
          <a:chOff x="0" y="0"/>
          <a:chExt cx="0" cy="0"/>
        </a:xfrm>
      </p:grpSpPr>
      <p:sp>
        <p:nvSpPr>
          <p:cNvPr id="1555" name="Google Shape;1555;p10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034EA8"/>
              </a:buClr>
              <a:buSzPts val="6000"/>
              <a:buFont typeface="Arial"/>
              <a:buNone/>
            </a:pPr>
            <a:r>
              <a:rPr lang="en-GB" noProof="0"/>
              <a:t>Signing contracts</a:t>
            </a:r>
          </a:p>
        </p:txBody>
      </p:sp>
      <p:sp>
        <p:nvSpPr>
          <p:cNvPr id="1556" name="Google Shape;1556;p10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A8E3C9FF-4B3E-45F8-9E63-B72181A9C8F0}" type="datetime1">
              <a:rPr lang="en-GB" smtClean="0"/>
              <a:t>24/05/2022</a:t>
            </a:fld>
            <a:endParaRPr/>
          </a:p>
        </p:txBody>
      </p:sp>
      <p:sp>
        <p:nvSpPr>
          <p:cNvPr id="1557" name="Google Shape;1557;p10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33</a:t>
            </a:fld>
            <a:endParaRPr sz="1200" b="0" i="0" u="none" strike="noStrike" cap="none">
              <a:solidFill>
                <a:srgbClr val="888888"/>
              </a:solidFill>
              <a:latin typeface="Arial"/>
              <a:ea typeface="Arial"/>
              <a:cs typeface="Arial"/>
              <a:sym typeface="Arial"/>
            </a:endParaRPr>
          </a:p>
        </p:txBody>
      </p:sp>
      <p:sp>
        <p:nvSpPr>
          <p:cNvPr id="5" name="Rectangle 4">
            <a:extLst>
              <a:ext uri="{FF2B5EF4-FFF2-40B4-BE49-F238E27FC236}">
                <a16:creationId xmlns:a16="http://schemas.microsoft.com/office/drawing/2014/main" id="{352A4396-6F80-4A47-A440-2EE386A830AB}"/>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561"/>
        <p:cNvGrpSpPr/>
        <p:nvPr/>
      </p:nvGrpSpPr>
      <p:grpSpPr>
        <a:xfrm>
          <a:off x="0" y="0"/>
          <a:ext cx="0" cy="0"/>
          <a:chOff x="0" y="0"/>
          <a:chExt cx="0" cy="0"/>
        </a:xfrm>
      </p:grpSpPr>
      <p:grpSp>
        <p:nvGrpSpPr>
          <p:cNvPr id="1562" name="Google Shape;1562;p104"/>
          <p:cNvGrpSpPr/>
          <p:nvPr/>
        </p:nvGrpSpPr>
        <p:grpSpPr>
          <a:xfrm>
            <a:off x="700419" y="2347355"/>
            <a:ext cx="10504719" cy="2153450"/>
            <a:chOff x="5440" y="1047561"/>
            <a:chExt cx="10504719" cy="2153450"/>
          </a:xfrm>
        </p:grpSpPr>
        <p:sp>
          <p:nvSpPr>
            <p:cNvPr id="1563" name="Google Shape;1563;p104"/>
            <p:cNvSpPr/>
            <p:nvPr/>
          </p:nvSpPr>
          <p:spPr>
            <a:xfrm>
              <a:off x="5440"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04"/>
            <p:cNvSpPr txBox="1"/>
            <p:nvPr/>
          </p:nvSpPr>
          <p:spPr>
            <a:xfrm>
              <a:off x="27553"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err="1">
                  <a:solidFill>
                    <a:srgbClr val="000000"/>
                  </a:solidFill>
                  <a:latin typeface="Arial"/>
                  <a:ea typeface="Arial"/>
                  <a:cs typeface="Arial"/>
                  <a:sym typeface="Arial"/>
                </a:rPr>
                <a:t>Arranging</a:t>
              </a:r>
              <a:r>
                <a:rPr lang="nl-NL" sz="1100" b="0" i="0" u="none" strike="noStrike" cap="none">
                  <a:solidFill>
                    <a:srgbClr val="000000"/>
                  </a:solidFill>
                  <a:latin typeface="Arial"/>
                  <a:ea typeface="Arial"/>
                  <a:cs typeface="Arial"/>
                  <a:sym typeface="Arial"/>
                </a:rPr>
                <a:t> an Energy Team &amp; Project Leader</a:t>
              </a:r>
              <a:endParaRPr/>
            </a:p>
          </p:txBody>
        </p:sp>
        <p:sp>
          <p:nvSpPr>
            <p:cNvPr id="1565" name="Google Shape;1565;p104"/>
            <p:cNvSpPr/>
            <p:nvPr/>
          </p:nvSpPr>
          <p:spPr>
            <a:xfrm>
              <a:off x="645771"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04"/>
            <p:cNvSpPr/>
            <p:nvPr/>
          </p:nvSpPr>
          <p:spPr>
            <a:xfrm>
              <a:off x="264337"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04"/>
            <p:cNvSpPr txBox="1"/>
            <p:nvPr/>
          </p:nvSpPr>
          <p:spPr>
            <a:xfrm>
              <a:off x="276399"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A</a:t>
              </a:r>
              <a:endParaRPr/>
            </a:p>
          </p:txBody>
        </p:sp>
        <p:sp>
          <p:nvSpPr>
            <p:cNvPr id="1568" name="Google Shape;1568;p104"/>
            <p:cNvSpPr/>
            <p:nvPr/>
          </p:nvSpPr>
          <p:spPr>
            <a:xfrm>
              <a:off x="1540479"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04"/>
            <p:cNvSpPr txBox="1"/>
            <p:nvPr/>
          </p:nvSpPr>
          <p:spPr>
            <a:xfrm>
              <a:off x="1562592"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Assessment of potential energy savings and measures</a:t>
              </a:r>
              <a:endParaRPr/>
            </a:p>
          </p:txBody>
        </p:sp>
        <p:sp>
          <p:nvSpPr>
            <p:cNvPr id="1570" name="Google Shape;1570;p104"/>
            <p:cNvSpPr/>
            <p:nvPr/>
          </p:nvSpPr>
          <p:spPr>
            <a:xfrm>
              <a:off x="2171102"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04"/>
            <p:cNvSpPr/>
            <p:nvPr/>
          </p:nvSpPr>
          <p:spPr>
            <a:xfrm>
              <a:off x="1799376"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04"/>
            <p:cNvSpPr txBox="1"/>
            <p:nvPr/>
          </p:nvSpPr>
          <p:spPr>
            <a:xfrm>
              <a:off x="1811438"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B</a:t>
              </a:r>
              <a:endParaRPr/>
            </a:p>
          </p:txBody>
        </p:sp>
        <p:sp>
          <p:nvSpPr>
            <p:cNvPr id="1573" name="Google Shape;1573;p104"/>
            <p:cNvSpPr/>
            <p:nvPr/>
          </p:nvSpPr>
          <p:spPr>
            <a:xfrm>
              <a:off x="3075518"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04"/>
            <p:cNvSpPr txBox="1"/>
            <p:nvPr/>
          </p:nvSpPr>
          <p:spPr>
            <a:xfrm>
              <a:off x="3097631"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Creation of an energy action plan</a:t>
              </a:r>
              <a:endParaRPr sz="1100" b="0" i="0" u="none" strike="noStrike" cap="none">
                <a:solidFill>
                  <a:srgbClr val="000000"/>
                </a:solidFill>
                <a:latin typeface="Arial"/>
                <a:ea typeface="Arial"/>
                <a:cs typeface="Arial"/>
                <a:sym typeface="Arial"/>
              </a:endParaRPr>
            </a:p>
          </p:txBody>
        </p:sp>
        <p:sp>
          <p:nvSpPr>
            <p:cNvPr id="1575" name="Google Shape;1575;p104"/>
            <p:cNvSpPr/>
            <p:nvPr/>
          </p:nvSpPr>
          <p:spPr>
            <a:xfrm>
              <a:off x="3715849"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04"/>
            <p:cNvSpPr/>
            <p:nvPr/>
          </p:nvSpPr>
          <p:spPr>
            <a:xfrm>
              <a:off x="3334415"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04"/>
            <p:cNvSpPr txBox="1"/>
            <p:nvPr/>
          </p:nvSpPr>
          <p:spPr>
            <a:xfrm>
              <a:off x="3346477"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C</a:t>
              </a:r>
              <a:endParaRPr sz="2300" b="0" i="0" u="none" strike="noStrike" cap="none">
                <a:solidFill>
                  <a:schemeClr val="lt1"/>
                </a:solidFill>
                <a:latin typeface="Arial"/>
                <a:ea typeface="Arial"/>
                <a:cs typeface="Arial"/>
                <a:sym typeface="Arial"/>
              </a:endParaRPr>
            </a:p>
          </p:txBody>
        </p:sp>
        <p:sp>
          <p:nvSpPr>
            <p:cNvPr id="1578" name="Google Shape;1578;p104"/>
            <p:cNvSpPr/>
            <p:nvPr/>
          </p:nvSpPr>
          <p:spPr>
            <a:xfrm>
              <a:off x="4610557"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04"/>
            <p:cNvSpPr txBox="1"/>
            <p:nvPr/>
          </p:nvSpPr>
          <p:spPr>
            <a:xfrm>
              <a:off x="4632670"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Commitment of essential SMEs</a:t>
              </a:r>
              <a:endParaRPr sz="1100" b="0" i="0" u="none" strike="noStrike" cap="none">
                <a:solidFill>
                  <a:srgbClr val="000000"/>
                </a:solidFill>
                <a:latin typeface="Arial"/>
                <a:ea typeface="Arial"/>
                <a:cs typeface="Arial"/>
                <a:sym typeface="Arial"/>
              </a:endParaRPr>
            </a:p>
          </p:txBody>
        </p:sp>
        <p:sp>
          <p:nvSpPr>
            <p:cNvPr id="1580" name="Google Shape;1580;p104"/>
            <p:cNvSpPr/>
            <p:nvPr/>
          </p:nvSpPr>
          <p:spPr>
            <a:xfrm>
              <a:off x="5241180"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04"/>
            <p:cNvSpPr/>
            <p:nvPr/>
          </p:nvSpPr>
          <p:spPr>
            <a:xfrm>
              <a:off x="4869454"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04"/>
            <p:cNvSpPr txBox="1"/>
            <p:nvPr/>
          </p:nvSpPr>
          <p:spPr>
            <a:xfrm>
              <a:off x="4881516"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D</a:t>
              </a:r>
              <a:endParaRPr sz="2300" b="0" i="0" u="none" strike="noStrike" cap="none">
                <a:solidFill>
                  <a:schemeClr val="lt1"/>
                </a:solidFill>
                <a:latin typeface="Arial"/>
                <a:ea typeface="Arial"/>
                <a:cs typeface="Arial"/>
                <a:sym typeface="Arial"/>
              </a:endParaRPr>
            </a:p>
          </p:txBody>
        </p:sp>
        <p:sp>
          <p:nvSpPr>
            <p:cNvPr id="1583" name="Google Shape;1583;p104"/>
            <p:cNvSpPr/>
            <p:nvPr/>
          </p:nvSpPr>
          <p:spPr>
            <a:xfrm>
              <a:off x="614559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04"/>
            <p:cNvSpPr txBox="1"/>
            <p:nvPr/>
          </p:nvSpPr>
          <p:spPr>
            <a:xfrm>
              <a:off x="6167709"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Finding a competent Energy Service Supplier </a:t>
              </a:r>
              <a:endParaRPr sz="1100" b="0" i="0" u="none" strike="noStrike" cap="none">
                <a:solidFill>
                  <a:srgbClr val="000000"/>
                </a:solidFill>
                <a:latin typeface="Arial"/>
                <a:ea typeface="Arial"/>
                <a:cs typeface="Arial"/>
                <a:sym typeface="Arial"/>
              </a:endParaRPr>
            </a:p>
          </p:txBody>
        </p:sp>
        <p:sp>
          <p:nvSpPr>
            <p:cNvPr id="1585" name="Google Shape;1585;p104"/>
            <p:cNvSpPr/>
            <p:nvPr/>
          </p:nvSpPr>
          <p:spPr>
            <a:xfrm>
              <a:off x="6785928"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04"/>
            <p:cNvSpPr/>
            <p:nvPr/>
          </p:nvSpPr>
          <p:spPr>
            <a:xfrm>
              <a:off x="6404493"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04"/>
            <p:cNvSpPr txBox="1"/>
            <p:nvPr/>
          </p:nvSpPr>
          <p:spPr>
            <a:xfrm>
              <a:off x="6416555"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E</a:t>
              </a:r>
              <a:endParaRPr sz="2300" b="0" i="0" u="none" strike="noStrike" cap="none">
                <a:solidFill>
                  <a:schemeClr val="lt1"/>
                </a:solidFill>
                <a:latin typeface="Arial"/>
                <a:ea typeface="Arial"/>
                <a:cs typeface="Arial"/>
                <a:sym typeface="Arial"/>
              </a:endParaRPr>
            </a:p>
          </p:txBody>
        </p:sp>
        <p:sp>
          <p:nvSpPr>
            <p:cNvPr id="1588" name="Google Shape;1588;p104"/>
            <p:cNvSpPr/>
            <p:nvPr/>
          </p:nvSpPr>
          <p:spPr>
            <a:xfrm>
              <a:off x="768063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04"/>
            <p:cNvSpPr txBox="1"/>
            <p:nvPr/>
          </p:nvSpPr>
          <p:spPr>
            <a:xfrm>
              <a:off x="7702749"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Signing contracts</a:t>
              </a:r>
              <a:endParaRPr/>
            </a:p>
          </p:txBody>
        </p:sp>
        <p:sp>
          <p:nvSpPr>
            <p:cNvPr id="1590" name="Google Shape;1590;p104"/>
            <p:cNvSpPr/>
            <p:nvPr/>
          </p:nvSpPr>
          <p:spPr>
            <a:xfrm>
              <a:off x="8311258"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04"/>
            <p:cNvSpPr/>
            <p:nvPr/>
          </p:nvSpPr>
          <p:spPr>
            <a:xfrm>
              <a:off x="7939532"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04"/>
            <p:cNvSpPr txBox="1"/>
            <p:nvPr/>
          </p:nvSpPr>
          <p:spPr>
            <a:xfrm>
              <a:off x="7951594"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F</a:t>
              </a:r>
              <a:endParaRPr/>
            </a:p>
          </p:txBody>
        </p:sp>
        <p:sp>
          <p:nvSpPr>
            <p:cNvPr id="1593" name="Google Shape;1593;p104"/>
            <p:cNvSpPr/>
            <p:nvPr/>
          </p:nvSpPr>
          <p:spPr>
            <a:xfrm>
              <a:off x="9215675"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04"/>
            <p:cNvSpPr txBox="1"/>
            <p:nvPr/>
          </p:nvSpPr>
          <p:spPr>
            <a:xfrm>
              <a:off x="9237788"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Realization, monitoring &amp; maintenance</a:t>
              </a:r>
              <a:endParaRPr/>
            </a:p>
          </p:txBody>
        </p:sp>
        <p:sp>
          <p:nvSpPr>
            <p:cNvPr id="1595" name="Google Shape;1595;p104"/>
            <p:cNvSpPr/>
            <p:nvPr/>
          </p:nvSpPr>
          <p:spPr>
            <a:xfrm>
              <a:off x="9474572"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04"/>
            <p:cNvSpPr txBox="1"/>
            <p:nvPr/>
          </p:nvSpPr>
          <p:spPr>
            <a:xfrm>
              <a:off x="9486634"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G</a:t>
              </a:r>
              <a:endParaRPr/>
            </a:p>
          </p:txBody>
        </p:sp>
      </p:grpSp>
      <p:sp>
        <p:nvSpPr>
          <p:cNvPr id="1597" name="Google Shape;1597;p104"/>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Generic overview of the process</a:t>
            </a:r>
          </a:p>
        </p:txBody>
      </p:sp>
      <p:sp>
        <p:nvSpPr>
          <p:cNvPr id="1598" name="Google Shape;1598;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52271EBB-114D-4EA7-95E7-81B36A949DE4}" type="datetime1">
              <a:rPr lang="en-GB" smtClean="0"/>
              <a:t>24/05/2022</a:t>
            </a:fld>
            <a:endParaRPr/>
          </a:p>
        </p:txBody>
      </p:sp>
      <p:sp>
        <p:nvSpPr>
          <p:cNvPr id="1599" name="Google Shape;1599;p10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34</a:t>
            </a:fld>
            <a:endParaRPr sz="1200" b="0" i="0" u="none" strike="noStrike" cap="none">
              <a:solidFill>
                <a:srgbClr val="888888"/>
              </a:solidFill>
              <a:latin typeface="Arial"/>
              <a:ea typeface="Arial"/>
              <a:cs typeface="Arial"/>
              <a:sym typeface="Arial"/>
            </a:endParaRPr>
          </a:p>
        </p:txBody>
      </p:sp>
      <p:pic>
        <p:nvPicPr>
          <p:cNvPr id="1600" name="Google Shape;1600;p104" descr="Children outline"/>
          <p:cNvPicPr preferRelativeResize="0"/>
          <p:nvPr/>
        </p:nvPicPr>
        <p:blipFill rotWithShape="1">
          <a:blip r:embed="rId3">
            <a:alphaModFix/>
          </a:blip>
          <a:srcRect/>
          <a:stretch/>
        </p:blipFill>
        <p:spPr>
          <a:xfrm>
            <a:off x="1343758" y="2050930"/>
            <a:ext cx="914400" cy="914400"/>
          </a:xfrm>
          <a:prstGeom prst="rect">
            <a:avLst/>
          </a:prstGeom>
          <a:noFill/>
          <a:ln>
            <a:noFill/>
          </a:ln>
        </p:spPr>
      </p:pic>
      <p:pic>
        <p:nvPicPr>
          <p:cNvPr id="1601" name="Google Shape;1601;p104" descr="Tools outline"/>
          <p:cNvPicPr preferRelativeResize="0"/>
          <p:nvPr/>
        </p:nvPicPr>
        <p:blipFill rotWithShape="1">
          <a:blip r:embed="rId4">
            <a:alphaModFix/>
          </a:blip>
          <a:srcRect/>
          <a:stretch/>
        </p:blipFill>
        <p:spPr>
          <a:xfrm>
            <a:off x="10655954" y="2076665"/>
            <a:ext cx="914400" cy="914400"/>
          </a:xfrm>
          <a:prstGeom prst="rect">
            <a:avLst/>
          </a:prstGeom>
          <a:noFill/>
          <a:ln>
            <a:noFill/>
          </a:ln>
        </p:spPr>
      </p:pic>
      <p:pic>
        <p:nvPicPr>
          <p:cNvPr id="1602" name="Google Shape;1602;p104" descr="Playbook outline"/>
          <p:cNvPicPr preferRelativeResize="0"/>
          <p:nvPr/>
        </p:nvPicPr>
        <p:blipFill rotWithShape="1">
          <a:blip r:embed="rId5">
            <a:alphaModFix/>
          </a:blip>
          <a:srcRect/>
          <a:stretch/>
        </p:blipFill>
        <p:spPr>
          <a:xfrm>
            <a:off x="4302780" y="1965162"/>
            <a:ext cx="914400" cy="914400"/>
          </a:xfrm>
          <a:prstGeom prst="rect">
            <a:avLst/>
          </a:prstGeom>
          <a:noFill/>
          <a:ln>
            <a:noFill/>
          </a:ln>
        </p:spPr>
      </p:pic>
      <p:pic>
        <p:nvPicPr>
          <p:cNvPr id="1603" name="Google Shape;1603;p104" descr="Comment Like outline"/>
          <p:cNvPicPr preferRelativeResize="0"/>
          <p:nvPr/>
        </p:nvPicPr>
        <p:blipFill rotWithShape="1">
          <a:blip r:embed="rId6">
            <a:alphaModFix/>
          </a:blip>
          <a:srcRect/>
          <a:stretch/>
        </p:blipFill>
        <p:spPr>
          <a:xfrm>
            <a:off x="5951113" y="3812891"/>
            <a:ext cx="914400" cy="914400"/>
          </a:xfrm>
          <a:prstGeom prst="rect">
            <a:avLst/>
          </a:prstGeom>
          <a:noFill/>
          <a:ln>
            <a:noFill/>
          </a:ln>
        </p:spPr>
      </p:pic>
      <p:pic>
        <p:nvPicPr>
          <p:cNvPr id="1604" name="Google Shape;1604;p104" descr="Electrician female outline"/>
          <p:cNvPicPr preferRelativeResize="0"/>
          <p:nvPr/>
        </p:nvPicPr>
        <p:blipFill rotWithShape="1">
          <a:blip r:embed="rId7">
            <a:alphaModFix/>
          </a:blip>
          <a:srcRect/>
          <a:stretch/>
        </p:blipFill>
        <p:spPr>
          <a:xfrm>
            <a:off x="7426463" y="1965162"/>
            <a:ext cx="914400" cy="914400"/>
          </a:xfrm>
          <a:prstGeom prst="rect">
            <a:avLst/>
          </a:prstGeom>
          <a:noFill/>
          <a:ln>
            <a:noFill/>
          </a:ln>
        </p:spPr>
      </p:pic>
      <p:pic>
        <p:nvPicPr>
          <p:cNvPr id="1605" name="Google Shape;1605;p104" descr="Signature outline"/>
          <p:cNvPicPr preferRelativeResize="0"/>
          <p:nvPr/>
        </p:nvPicPr>
        <p:blipFill rotWithShape="1">
          <a:blip r:embed="rId8">
            <a:alphaModFix/>
          </a:blip>
          <a:srcRect/>
          <a:stretch/>
        </p:blipFill>
        <p:spPr>
          <a:xfrm>
            <a:off x="9045569" y="3874392"/>
            <a:ext cx="914400" cy="914400"/>
          </a:xfrm>
          <a:prstGeom prst="rect">
            <a:avLst/>
          </a:prstGeom>
          <a:noFill/>
          <a:ln>
            <a:noFill/>
          </a:ln>
        </p:spPr>
      </p:pic>
      <p:pic>
        <p:nvPicPr>
          <p:cNvPr id="1606" name="Google Shape;1606;p104" descr="Downward trend graph outline"/>
          <p:cNvPicPr preferRelativeResize="0"/>
          <p:nvPr/>
        </p:nvPicPr>
        <p:blipFill rotWithShape="1">
          <a:blip r:embed="rId9">
            <a:alphaModFix/>
          </a:blip>
          <a:srcRect/>
          <a:stretch/>
        </p:blipFill>
        <p:spPr>
          <a:xfrm>
            <a:off x="2856657" y="3869655"/>
            <a:ext cx="914400" cy="914400"/>
          </a:xfrm>
          <a:prstGeom prst="rect">
            <a:avLst/>
          </a:prstGeom>
          <a:noFill/>
          <a:ln>
            <a:noFill/>
          </a:ln>
        </p:spPr>
      </p:pic>
      <p:sp>
        <p:nvSpPr>
          <p:cNvPr id="48" name="Google Shape;1014;p62">
            <a:extLst>
              <a:ext uri="{FF2B5EF4-FFF2-40B4-BE49-F238E27FC236}">
                <a16:creationId xmlns:a16="http://schemas.microsoft.com/office/drawing/2014/main" id="{64F419BA-56B9-4771-AB59-0D3B83224D47}"/>
              </a:ext>
            </a:extLst>
          </p:cNvPr>
          <p:cNvSpPr/>
          <p:nvPr/>
        </p:nvSpPr>
        <p:spPr>
          <a:xfrm>
            <a:off x="8332579" y="1892794"/>
            <a:ext cx="1375800" cy="27828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Rectangle 48">
            <a:extLst>
              <a:ext uri="{FF2B5EF4-FFF2-40B4-BE49-F238E27FC236}">
                <a16:creationId xmlns:a16="http://schemas.microsoft.com/office/drawing/2014/main" id="{ADCC9C60-F851-44E9-A4AE-935D06DFCFB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612"/>
        <p:cNvGrpSpPr/>
        <p:nvPr/>
      </p:nvGrpSpPr>
      <p:grpSpPr>
        <a:xfrm>
          <a:off x="0" y="0"/>
          <a:ext cx="0" cy="0"/>
          <a:chOff x="0" y="0"/>
          <a:chExt cx="0" cy="0"/>
        </a:xfrm>
      </p:grpSpPr>
      <p:sp>
        <p:nvSpPr>
          <p:cNvPr id="1613" name="Google Shape;1613;p105"/>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Procurement contracts</a:t>
            </a:r>
          </a:p>
        </p:txBody>
      </p:sp>
      <p:sp>
        <p:nvSpPr>
          <p:cNvPr id="1614" name="Google Shape;1614;p105"/>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0" indent="0">
              <a:lnSpc>
                <a:spcPct val="100000"/>
              </a:lnSpc>
            </a:pPr>
            <a:r>
              <a:rPr lang="en-GB" noProof="0"/>
              <a:t>When a choice is made for a specific ESS, a procurement contract </a:t>
            </a:r>
            <a:r>
              <a:rPr lang="en-GB"/>
              <a:t>should be </a:t>
            </a:r>
            <a:r>
              <a:rPr lang="en-GB" noProof="0"/>
              <a:t>made.</a:t>
            </a:r>
            <a:r>
              <a:rPr lang="en-GB"/>
              <a:t> </a:t>
            </a:r>
            <a:endParaRPr lang="en-GB" sz="800"/>
          </a:p>
          <a:p>
            <a:pPr marL="0" indent="0">
              <a:lnSpc>
                <a:spcPct val="100000"/>
              </a:lnSpc>
            </a:pPr>
            <a:endParaRPr lang="en-GB" sz="800" noProof="0"/>
          </a:p>
          <a:p>
            <a:pPr marL="0" lvl="0" indent="0" algn="l" rtl="0">
              <a:lnSpc>
                <a:spcPct val="100000"/>
              </a:lnSpc>
              <a:spcBef>
                <a:spcPts val="1000"/>
              </a:spcBef>
              <a:spcAft>
                <a:spcPts val="0"/>
              </a:spcAft>
              <a:buSzPts val="1800"/>
              <a:buNone/>
            </a:pPr>
            <a:r>
              <a:rPr lang="en-GB" noProof="0"/>
              <a:t>In practice, there are two possibilities: </a:t>
            </a:r>
          </a:p>
          <a:p>
            <a:pPr marL="457200" lvl="0" indent="-457200" algn="l" rtl="0">
              <a:lnSpc>
                <a:spcPct val="100000"/>
              </a:lnSpc>
              <a:spcBef>
                <a:spcPts val="1000"/>
              </a:spcBef>
              <a:spcAft>
                <a:spcPts val="0"/>
              </a:spcAft>
              <a:buSzPct val="100000"/>
              <a:buFont typeface="Arial" panose="020B0604020202020204" pitchFamily="34" charset="0"/>
              <a:buChar char="•"/>
            </a:pPr>
            <a:r>
              <a:rPr lang="en-GB" sz="2500" noProof="0"/>
              <a:t>A contract between the Trusted Partner and the ESS</a:t>
            </a:r>
          </a:p>
          <a:p>
            <a:pPr marL="457200" lvl="0" indent="-457200" algn="l" rtl="0">
              <a:lnSpc>
                <a:spcPct val="100000"/>
              </a:lnSpc>
              <a:spcBef>
                <a:spcPts val="1000"/>
              </a:spcBef>
              <a:spcAft>
                <a:spcPts val="0"/>
              </a:spcAft>
              <a:buSzPct val="100000"/>
              <a:buFont typeface="Arial" panose="020B0604020202020204" pitchFamily="34" charset="0"/>
              <a:buChar char="•"/>
            </a:pPr>
            <a:r>
              <a:rPr lang="en-GB" sz="2500" noProof="0"/>
              <a:t>A contract between the individual companies and the ESS</a:t>
            </a:r>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endParaRPr lang="en-GB" noProof="0"/>
          </a:p>
          <a:p>
            <a:pPr marL="457200" lvl="0" indent="-228600" algn="l" rtl="0">
              <a:lnSpc>
                <a:spcPct val="90000"/>
              </a:lnSpc>
              <a:spcBef>
                <a:spcPts val="1000"/>
              </a:spcBef>
              <a:spcAft>
                <a:spcPts val="0"/>
              </a:spcAft>
              <a:buSzPts val="1800"/>
              <a:buNone/>
            </a:pPr>
            <a:endParaRPr lang="en-GB" noProof="0"/>
          </a:p>
        </p:txBody>
      </p:sp>
      <p:sp>
        <p:nvSpPr>
          <p:cNvPr id="1615" name="Google Shape;1615;p10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B6A5F681-C947-4B12-8AEC-AEFDBB62E116}" type="datetime1">
              <a:rPr lang="en-GB" smtClean="0"/>
              <a:t>24/05/2022</a:t>
            </a:fld>
            <a:endParaRPr/>
          </a:p>
        </p:txBody>
      </p:sp>
      <p:sp>
        <p:nvSpPr>
          <p:cNvPr id="1616" name="Google Shape;1616;p10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35</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C715E6EC-21C9-49B3-A516-DD4ABCBA4B9E}"/>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621"/>
        <p:cNvGrpSpPr/>
        <p:nvPr/>
      </p:nvGrpSpPr>
      <p:grpSpPr>
        <a:xfrm>
          <a:off x="0" y="0"/>
          <a:ext cx="0" cy="0"/>
          <a:chOff x="0" y="0"/>
          <a:chExt cx="0" cy="0"/>
        </a:xfrm>
      </p:grpSpPr>
      <p:sp>
        <p:nvSpPr>
          <p:cNvPr id="1622" name="Google Shape;1622;p106"/>
          <p:cNvSpPr txBox="1">
            <a:spLocks noGrp="1"/>
          </p:cNvSpPr>
          <p:nvPr>
            <p:ph type="title"/>
          </p:nvPr>
        </p:nvSpPr>
        <p:spPr>
          <a:xfrm>
            <a:off x="838200" y="1122441"/>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Composing a contract – example materials</a:t>
            </a:r>
          </a:p>
        </p:txBody>
      </p:sp>
      <p:sp>
        <p:nvSpPr>
          <p:cNvPr id="1623" name="Google Shape;1623;p106"/>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1000"/>
              </a:spcBef>
              <a:spcAft>
                <a:spcPts val="0"/>
              </a:spcAft>
              <a:buSzPts val="1800"/>
            </a:pPr>
            <a:r>
              <a:rPr lang="en-GB" noProof="0"/>
              <a:t>The first step is to see if there are any example contracts available in your country. If so, this is a good start for composing the final contract. </a:t>
            </a:r>
          </a:p>
          <a:p>
            <a:pPr marL="457200" lvl="0" indent="-228600" algn="l" rtl="0">
              <a:lnSpc>
                <a:spcPct val="90000"/>
              </a:lnSpc>
              <a:spcBef>
                <a:spcPts val="1000"/>
              </a:spcBef>
              <a:spcAft>
                <a:spcPts val="0"/>
              </a:spcAft>
              <a:buSzPts val="1800"/>
              <a:buNone/>
            </a:pPr>
            <a:endParaRPr lang="en-GB" noProof="0"/>
          </a:p>
          <a:p>
            <a:pPr marL="457200" lvl="0" indent="-228600" algn="l" rtl="0">
              <a:lnSpc>
                <a:spcPct val="90000"/>
              </a:lnSpc>
              <a:spcBef>
                <a:spcPts val="1000"/>
              </a:spcBef>
              <a:spcAft>
                <a:spcPts val="0"/>
              </a:spcAft>
              <a:buSzPts val="1800"/>
              <a:buNone/>
            </a:pPr>
            <a:endParaRPr lang="en-GB" noProof="0"/>
          </a:p>
          <a:p>
            <a:pPr marL="228600" lvl="0" indent="0" algn="l" rtl="0">
              <a:lnSpc>
                <a:spcPct val="90000"/>
              </a:lnSpc>
              <a:spcBef>
                <a:spcPts val="1000"/>
              </a:spcBef>
              <a:spcAft>
                <a:spcPts val="0"/>
              </a:spcAft>
              <a:buSzPts val="1800"/>
            </a:pPr>
            <a:r>
              <a:rPr lang="en-GB" noProof="0"/>
              <a:t>If no such material is available, it would be good to get assistance from someone with a legal background. </a:t>
            </a:r>
          </a:p>
        </p:txBody>
      </p:sp>
      <p:sp>
        <p:nvSpPr>
          <p:cNvPr id="1624" name="Google Shape;1624;p106"/>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nl-NL"/>
              <a:t>36</a:t>
            </a:fld>
            <a:endParaRPr/>
          </a:p>
        </p:txBody>
      </p:sp>
      <p:sp>
        <p:nvSpPr>
          <p:cNvPr id="1625" name="Google Shape;1625;p106"/>
          <p:cNvSpPr txBox="1"/>
          <p:nvPr/>
        </p:nvSpPr>
        <p:spPr>
          <a:xfrm>
            <a:off x="2975428" y="3454812"/>
            <a:ext cx="8378372" cy="578890"/>
          </a:xfrm>
          <a:prstGeom prst="rect">
            <a:avLst/>
          </a:prstGeom>
          <a:solidFill>
            <a:srgbClr val="FFF200"/>
          </a:solid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nl-NL" sz="2400" b="1" i="0" u="none" strike="noStrike" cap="none">
                <a:solidFill>
                  <a:srgbClr val="034EA8"/>
                </a:solidFill>
                <a:latin typeface="Arial"/>
                <a:ea typeface="Arial"/>
                <a:cs typeface="Arial"/>
                <a:sym typeface="Arial"/>
              </a:rPr>
              <a:t>Where can you find these examples?</a:t>
            </a:r>
            <a:endParaRPr sz="2400" b="0" i="0" u="none" strike="noStrike" cap="none">
              <a:solidFill>
                <a:srgbClr val="034EA8"/>
              </a:solidFill>
              <a:latin typeface="Arial"/>
              <a:ea typeface="Arial"/>
              <a:cs typeface="Arial"/>
              <a:sym typeface="Arial"/>
            </a:endParaRPr>
          </a:p>
        </p:txBody>
      </p:sp>
      <p:sp>
        <p:nvSpPr>
          <p:cNvPr id="1626" name="Google Shape;1626;p106"/>
          <p:cNvSpPr txBox="1"/>
          <p:nvPr/>
        </p:nvSpPr>
        <p:spPr>
          <a:xfrm>
            <a:off x="2975428" y="5402678"/>
            <a:ext cx="8378372" cy="578890"/>
          </a:xfrm>
          <a:prstGeom prst="rect">
            <a:avLst/>
          </a:prstGeom>
          <a:solidFill>
            <a:srgbClr val="FFF200"/>
          </a:solid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nl-NL" sz="2400" b="1" i="0" u="none" strike="noStrike" cap="none">
                <a:solidFill>
                  <a:srgbClr val="034EA8"/>
                </a:solidFill>
                <a:latin typeface="Arial"/>
                <a:ea typeface="Arial"/>
                <a:cs typeface="Arial"/>
                <a:sym typeface="Arial"/>
              </a:rPr>
              <a:t>How do you get legal assistance?</a:t>
            </a:r>
            <a:endParaRPr sz="2400" b="0" i="0" u="none" strike="noStrike" cap="none">
              <a:solidFill>
                <a:srgbClr val="034EA8"/>
              </a:solidFill>
              <a:latin typeface="Arial"/>
              <a:ea typeface="Arial"/>
              <a:cs typeface="Arial"/>
              <a:sym typeface="Arial"/>
            </a:endParaRPr>
          </a:p>
        </p:txBody>
      </p:sp>
      <p:sp>
        <p:nvSpPr>
          <p:cNvPr id="2" name="Date Placeholder 1">
            <a:extLst>
              <a:ext uri="{FF2B5EF4-FFF2-40B4-BE49-F238E27FC236}">
                <a16:creationId xmlns:a16="http://schemas.microsoft.com/office/drawing/2014/main" id="{790C3EE9-B4CE-44D3-8587-1601A7A64A03}"/>
              </a:ext>
            </a:extLst>
          </p:cNvPr>
          <p:cNvSpPr>
            <a:spLocks noGrp="1"/>
          </p:cNvSpPr>
          <p:nvPr>
            <p:ph type="dt" idx="10"/>
          </p:nvPr>
        </p:nvSpPr>
        <p:spPr/>
        <p:txBody>
          <a:bodyPr/>
          <a:lstStyle/>
          <a:p>
            <a:fld id="{0D9B241F-F30E-4C12-AB33-4E4BC47EA9E2}" type="datetime1">
              <a:rPr lang="en-GB" smtClean="0"/>
              <a:t>24/05/2022</a:t>
            </a:fld>
            <a:endParaRPr lang="en-GB"/>
          </a:p>
        </p:txBody>
      </p:sp>
      <p:sp>
        <p:nvSpPr>
          <p:cNvPr id="8" name="Rectangle 7">
            <a:extLst>
              <a:ext uri="{FF2B5EF4-FFF2-40B4-BE49-F238E27FC236}">
                <a16:creationId xmlns:a16="http://schemas.microsoft.com/office/drawing/2014/main" id="{BF0FA99C-3DC8-4C2E-AFE6-1F1CC20C18D5}"/>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631"/>
        <p:cNvGrpSpPr/>
        <p:nvPr/>
      </p:nvGrpSpPr>
      <p:grpSpPr>
        <a:xfrm>
          <a:off x="0" y="0"/>
          <a:ext cx="0" cy="0"/>
          <a:chOff x="0" y="0"/>
          <a:chExt cx="0" cy="0"/>
        </a:xfrm>
      </p:grpSpPr>
      <p:sp>
        <p:nvSpPr>
          <p:cNvPr id="1632" name="Google Shape;1632;p107"/>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Procurement – contract checklist </a:t>
            </a:r>
          </a:p>
        </p:txBody>
      </p:sp>
      <p:sp>
        <p:nvSpPr>
          <p:cNvPr id="1633" name="Google Shape;1633;p107"/>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lnSpcReduction="10000"/>
          </a:bodyPr>
          <a:lstStyle/>
          <a:p>
            <a:pPr marL="228600" lvl="0" indent="0" algn="l" rtl="0">
              <a:lnSpc>
                <a:spcPct val="100000"/>
              </a:lnSpc>
              <a:spcBef>
                <a:spcPts val="1000"/>
              </a:spcBef>
              <a:spcAft>
                <a:spcPts val="0"/>
              </a:spcAft>
              <a:buSzPts val="1800"/>
            </a:pPr>
            <a:r>
              <a:rPr lang="en-GB" noProof="0"/>
              <a:t>The procurement contract should contain information on the following:</a:t>
            </a:r>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endParaRPr lang="en-GB" noProof="0"/>
          </a:p>
          <a:p>
            <a:pPr marL="457200" lvl="0" indent="-228600" algn="l" rtl="0">
              <a:lnSpc>
                <a:spcPct val="100000"/>
              </a:lnSpc>
              <a:spcBef>
                <a:spcPts val="1000"/>
              </a:spcBef>
              <a:spcAft>
                <a:spcPts val="0"/>
              </a:spcAft>
              <a:buSzPts val="1800"/>
              <a:buNone/>
            </a:pPr>
            <a:r>
              <a:rPr lang="en-GB" noProof="0"/>
              <a:t>... and should be checked by a lawyer before finalizing.</a:t>
            </a:r>
          </a:p>
          <a:p>
            <a:pPr marL="457200" lvl="0" indent="-228600" algn="l" rtl="0">
              <a:lnSpc>
                <a:spcPct val="100000"/>
              </a:lnSpc>
              <a:spcBef>
                <a:spcPts val="1000"/>
              </a:spcBef>
              <a:spcAft>
                <a:spcPts val="0"/>
              </a:spcAft>
              <a:buSzPts val="1800"/>
              <a:buNone/>
            </a:pPr>
            <a:endParaRPr lang="en-GB" noProof="0"/>
          </a:p>
        </p:txBody>
      </p:sp>
      <p:sp>
        <p:nvSpPr>
          <p:cNvPr id="1634" name="Google Shape;1634;p1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757F76F2-62DB-4942-BA86-7C5F7C24A9D7}" type="datetime1">
              <a:rPr lang="en-GB" smtClean="0"/>
              <a:t>24/05/2022</a:t>
            </a:fld>
            <a:endParaRPr/>
          </a:p>
        </p:txBody>
      </p:sp>
      <p:sp>
        <p:nvSpPr>
          <p:cNvPr id="1635" name="Google Shape;1635;p107"/>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37</a:t>
            </a:fld>
            <a:endParaRPr sz="1200" b="0" i="0" u="none" strike="noStrike" cap="none">
              <a:solidFill>
                <a:srgbClr val="888888"/>
              </a:solidFill>
              <a:latin typeface="Arial"/>
              <a:ea typeface="Arial"/>
              <a:cs typeface="Arial"/>
              <a:sym typeface="Arial"/>
            </a:endParaRPr>
          </a:p>
        </p:txBody>
      </p:sp>
      <p:graphicFrame>
        <p:nvGraphicFramePr>
          <p:cNvPr id="1636" name="Google Shape;1636;p107"/>
          <p:cNvGraphicFramePr/>
          <p:nvPr>
            <p:extLst>
              <p:ext uri="{D42A27DB-BD31-4B8C-83A1-F6EECF244321}">
                <p14:modId xmlns:p14="http://schemas.microsoft.com/office/powerpoint/2010/main" val="1690921648"/>
              </p:ext>
            </p:extLst>
          </p:nvPr>
        </p:nvGraphicFramePr>
        <p:xfrm>
          <a:off x="1037750" y="2963910"/>
          <a:ext cx="8944450" cy="2394670"/>
        </p:xfrm>
        <a:graphic>
          <a:graphicData uri="http://schemas.openxmlformats.org/drawingml/2006/table">
            <a:tbl>
              <a:tblPr>
                <a:noFill/>
                <a:tableStyleId>{2CAF9FE2-1EE0-4730-A8FB-7C8430C7B695}</a:tableStyleId>
              </a:tblPr>
              <a:tblGrid>
                <a:gridCol w="4472225">
                  <a:extLst>
                    <a:ext uri="{9D8B030D-6E8A-4147-A177-3AD203B41FA5}">
                      <a16:colId xmlns:a16="http://schemas.microsoft.com/office/drawing/2014/main" val="20000"/>
                    </a:ext>
                  </a:extLst>
                </a:gridCol>
                <a:gridCol w="4472225">
                  <a:extLst>
                    <a:ext uri="{9D8B030D-6E8A-4147-A177-3AD203B41FA5}">
                      <a16:colId xmlns:a16="http://schemas.microsoft.com/office/drawing/2014/main" val="20001"/>
                    </a:ext>
                  </a:extLst>
                </a:gridCol>
              </a:tblGrid>
              <a:tr h="2394670">
                <a:tc>
                  <a:txBody>
                    <a:bodyPr/>
                    <a:lstStyle/>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Services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Prices/tariffs</a:t>
                      </a:r>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Other contitions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Deliveries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Planning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Warranties </a:t>
                      </a:r>
                      <a:endParaRPr lang="en-US" sz="1200" noProof="0"/>
                    </a:p>
                  </a:txBody>
                  <a:tcPr marL="91450" marR="91450" marT="45725" marB="45725"/>
                </a:tc>
                <a:tc>
                  <a:txBody>
                    <a:bodyPr/>
                    <a:lstStyle/>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Invoices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t>Insurances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b="0" i="1" u="none" strike="noStrike" cap="none" noProof="0">
                          <a:solidFill>
                            <a:srgbClr val="000000"/>
                          </a:solidFill>
                          <a:latin typeface="Roboto"/>
                          <a:ea typeface="Roboto"/>
                          <a:cs typeface="Roboto"/>
                          <a:sym typeface="Roboto"/>
                        </a:rPr>
                        <a:t>Confidentiality</a:t>
                      </a:r>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solidFill>
                            <a:srgbClr val="000000"/>
                          </a:solidFill>
                          <a:latin typeface="Roboto"/>
                          <a:ea typeface="Roboto"/>
                          <a:cs typeface="Roboto"/>
                          <a:sym typeface="Roboto"/>
                        </a:rPr>
                        <a:t>Project organisation </a:t>
                      </a:r>
                      <a:endParaRPr lang="en-US" sz="1200" noProof="0"/>
                    </a:p>
                    <a:p>
                      <a:pPr marL="457200" marR="0" lvl="0" indent="-457200" algn="l" rtl="0">
                        <a:lnSpc>
                          <a:spcPct val="100000"/>
                        </a:lnSpc>
                        <a:spcBef>
                          <a:spcPts val="0"/>
                        </a:spcBef>
                        <a:spcAft>
                          <a:spcPts val="0"/>
                        </a:spcAft>
                        <a:buClr>
                          <a:srgbClr val="000000"/>
                        </a:buClr>
                        <a:buSzPts val="2800"/>
                        <a:buFont typeface="Arial"/>
                        <a:buChar char="•"/>
                      </a:pPr>
                      <a:r>
                        <a:rPr lang="en-US" sz="2400" i="1" u="none" strike="noStrike" cap="none" noProof="0">
                          <a:solidFill>
                            <a:srgbClr val="000000"/>
                          </a:solidFill>
                          <a:latin typeface="Roboto"/>
                          <a:ea typeface="Roboto"/>
                          <a:cs typeface="Roboto"/>
                          <a:sym typeface="Roboto"/>
                        </a:rPr>
                        <a:t>End of the agreement</a:t>
                      </a:r>
                      <a:endParaRPr lang="en-US" sz="2400" i="1" u="none" strike="noStrike" cap="none" noProof="0"/>
                    </a:p>
                    <a:p>
                      <a:pPr marL="0" marR="0" lvl="0" indent="0" algn="l" rtl="0">
                        <a:lnSpc>
                          <a:spcPct val="100000"/>
                        </a:lnSpc>
                        <a:spcBef>
                          <a:spcPts val="0"/>
                        </a:spcBef>
                        <a:spcAft>
                          <a:spcPts val="0"/>
                        </a:spcAft>
                        <a:buNone/>
                      </a:pPr>
                      <a:endParaRPr lang="en-US" sz="2400" i="1" u="none" strike="noStrike" cap="none" noProof="0"/>
                    </a:p>
                  </a:txBody>
                  <a:tcPr marL="91450" marR="91450" marT="45725" marB="45725"/>
                </a:tc>
                <a:extLst>
                  <a:ext uri="{0D108BD9-81ED-4DB2-BD59-A6C34878D82A}">
                    <a16:rowId xmlns:a16="http://schemas.microsoft.com/office/drawing/2014/main" val="10000"/>
                  </a:ext>
                </a:extLst>
              </a:tr>
            </a:tbl>
          </a:graphicData>
        </a:graphic>
      </p:graphicFrame>
      <p:sp>
        <p:nvSpPr>
          <p:cNvPr id="7" name="Rectangle 6">
            <a:extLst>
              <a:ext uri="{FF2B5EF4-FFF2-40B4-BE49-F238E27FC236}">
                <a16:creationId xmlns:a16="http://schemas.microsoft.com/office/drawing/2014/main" id="{C6F53D9A-1A20-4AEF-9C62-A9B8D1625E5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653"/>
        <p:cNvGrpSpPr/>
        <p:nvPr/>
      </p:nvGrpSpPr>
      <p:grpSpPr>
        <a:xfrm>
          <a:off x="0" y="0"/>
          <a:ext cx="0" cy="0"/>
          <a:chOff x="0" y="0"/>
          <a:chExt cx="0" cy="0"/>
        </a:xfrm>
      </p:grpSpPr>
      <p:sp>
        <p:nvSpPr>
          <p:cNvPr id="1654" name="Google Shape;1654;p10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034EA8"/>
              </a:buClr>
              <a:buSzPts val="6000"/>
              <a:buFont typeface="Arial"/>
              <a:buNone/>
            </a:pPr>
            <a:r>
              <a:rPr lang="en-GB" noProof="0">
                <a:latin typeface="Arial"/>
                <a:ea typeface="Arial"/>
                <a:cs typeface="Arial"/>
                <a:sym typeface="Arial"/>
              </a:rPr>
              <a:t>Realization, monitoring &amp; maintenance</a:t>
            </a:r>
            <a:endParaRPr lang="en-GB" noProof="0"/>
          </a:p>
        </p:txBody>
      </p:sp>
      <p:sp>
        <p:nvSpPr>
          <p:cNvPr id="1655" name="Google Shape;1655;p10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180F7E77-BAA9-41FE-A80F-87504860E046}" type="datetime1">
              <a:rPr lang="en-GB" smtClean="0"/>
              <a:t>24/05/2022</a:t>
            </a:fld>
            <a:endParaRPr/>
          </a:p>
        </p:txBody>
      </p:sp>
      <p:sp>
        <p:nvSpPr>
          <p:cNvPr id="1656" name="Google Shape;1656;p109"/>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38</a:t>
            </a:fld>
            <a:endParaRPr sz="1200" b="0" i="0" u="none" strike="noStrike" cap="none">
              <a:solidFill>
                <a:srgbClr val="888888"/>
              </a:solidFill>
              <a:latin typeface="Arial"/>
              <a:ea typeface="Arial"/>
              <a:cs typeface="Arial"/>
              <a:sym typeface="Arial"/>
            </a:endParaRPr>
          </a:p>
        </p:txBody>
      </p:sp>
      <p:sp>
        <p:nvSpPr>
          <p:cNvPr id="5" name="Rectangle 4">
            <a:extLst>
              <a:ext uri="{FF2B5EF4-FFF2-40B4-BE49-F238E27FC236}">
                <a16:creationId xmlns:a16="http://schemas.microsoft.com/office/drawing/2014/main" id="{C4B88A72-88DB-4755-9BC9-98C38A11B156}"/>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660"/>
        <p:cNvGrpSpPr/>
        <p:nvPr/>
      </p:nvGrpSpPr>
      <p:grpSpPr>
        <a:xfrm>
          <a:off x="0" y="0"/>
          <a:ext cx="0" cy="0"/>
          <a:chOff x="0" y="0"/>
          <a:chExt cx="0" cy="0"/>
        </a:xfrm>
      </p:grpSpPr>
      <p:grpSp>
        <p:nvGrpSpPr>
          <p:cNvPr id="1661" name="Google Shape;1661;p110"/>
          <p:cNvGrpSpPr/>
          <p:nvPr/>
        </p:nvGrpSpPr>
        <p:grpSpPr>
          <a:xfrm>
            <a:off x="700419" y="2347355"/>
            <a:ext cx="10504719" cy="2153450"/>
            <a:chOff x="5440" y="1047561"/>
            <a:chExt cx="10504719" cy="2153450"/>
          </a:xfrm>
        </p:grpSpPr>
        <p:sp>
          <p:nvSpPr>
            <p:cNvPr id="1662" name="Google Shape;1662;p110"/>
            <p:cNvSpPr/>
            <p:nvPr/>
          </p:nvSpPr>
          <p:spPr>
            <a:xfrm>
              <a:off x="5440"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110"/>
            <p:cNvSpPr txBox="1"/>
            <p:nvPr/>
          </p:nvSpPr>
          <p:spPr>
            <a:xfrm>
              <a:off x="27553"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err="1">
                  <a:solidFill>
                    <a:srgbClr val="000000"/>
                  </a:solidFill>
                  <a:latin typeface="Arial"/>
                  <a:ea typeface="Arial"/>
                  <a:cs typeface="Arial"/>
                  <a:sym typeface="Arial"/>
                </a:rPr>
                <a:t>Arranging</a:t>
              </a:r>
              <a:r>
                <a:rPr lang="nl-NL" sz="1100" b="0" i="0" u="none" strike="noStrike" cap="none">
                  <a:solidFill>
                    <a:srgbClr val="000000"/>
                  </a:solidFill>
                  <a:latin typeface="Arial"/>
                  <a:ea typeface="Arial"/>
                  <a:cs typeface="Arial"/>
                  <a:sym typeface="Arial"/>
                </a:rPr>
                <a:t> an Energy Team &amp; Project Leader</a:t>
              </a:r>
              <a:endParaRPr/>
            </a:p>
          </p:txBody>
        </p:sp>
        <p:sp>
          <p:nvSpPr>
            <p:cNvPr id="1664" name="Google Shape;1664;p110"/>
            <p:cNvSpPr/>
            <p:nvPr/>
          </p:nvSpPr>
          <p:spPr>
            <a:xfrm>
              <a:off x="645771"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110"/>
            <p:cNvSpPr/>
            <p:nvPr/>
          </p:nvSpPr>
          <p:spPr>
            <a:xfrm>
              <a:off x="264337"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110"/>
            <p:cNvSpPr txBox="1"/>
            <p:nvPr/>
          </p:nvSpPr>
          <p:spPr>
            <a:xfrm>
              <a:off x="276399"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A</a:t>
              </a:r>
              <a:endParaRPr/>
            </a:p>
          </p:txBody>
        </p:sp>
        <p:sp>
          <p:nvSpPr>
            <p:cNvPr id="1667" name="Google Shape;1667;p110"/>
            <p:cNvSpPr/>
            <p:nvPr/>
          </p:nvSpPr>
          <p:spPr>
            <a:xfrm>
              <a:off x="1540479"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110"/>
            <p:cNvSpPr txBox="1"/>
            <p:nvPr/>
          </p:nvSpPr>
          <p:spPr>
            <a:xfrm>
              <a:off x="1562592"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Assessment of potential energy savings and measures</a:t>
              </a:r>
              <a:endParaRPr/>
            </a:p>
          </p:txBody>
        </p:sp>
        <p:sp>
          <p:nvSpPr>
            <p:cNvPr id="1669" name="Google Shape;1669;p110"/>
            <p:cNvSpPr/>
            <p:nvPr/>
          </p:nvSpPr>
          <p:spPr>
            <a:xfrm>
              <a:off x="2171102"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10"/>
            <p:cNvSpPr/>
            <p:nvPr/>
          </p:nvSpPr>
          <p:spPr>
            <a:xfrm>
              <a:off x="1799376"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110"/>
            <p:cNvSpPr txBox="1"/>
            <p:nvPr/>
          </p:nvSpPr>
          <p:spPr>
            <a:xfrm>
              <a:off x="1811438"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B</a:t>
              </a:r>
              <a:endParaRPr/>
            </a:p>
          </p:txBody>
        </p:sp>
        <p:sp>
          <p:nvSpPr>
            <p:cNvPr id="1672" name="Google Shape;1672;p110"/>
            <p:cNvSpPr/>
            <p:nvPr/>
          </p:nvSpPr>
          <p:spPr>
            <a:xfrm>
              <a:off x="3075518"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110"/>
            <p:cNvSpPr txBox="1"/>
            <p:nvPr/>
          </p:nvSpPr>
          <p:spPr>
            <a:xfrm>
              <a:off x="3097631"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Creation of an energy action plan</a:t>
              </a:r>
              <a:endParaRPr sz="1100" b="0" i="0" u="none" strike="noStrike" cap="none">
                <a:solidFill>
                  <a:srgbClr val="000000"/>
                </a:solidFill>
                <a:latin typeface="Arial"/>
                <a:ea typeface="Arial"/>
                <a:cs typeface="Arial"/>
                <a:sym typeface="Arial"/>
              </a:endParaRPr>
            </a:p>
          </p:txBody>
        </p:sp>
        <p:sp>
          <p:nvSpPr>
            <p:cNvPr id="1674" name="Google Shape;1674;p110"/>
            <p:cNvSpPr/>
            <p:nvPr/>
          </p:nvSpPr>
          <p:spPr>
            <a:xfrm>
              <a:off x="3715849"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110"/>
            <p:cNvSpPr/>
            <p:nvPr/>
          </p:nvSpPr>
          <p:spPr>
            <a:xfrm>
              <a:off x="3334415"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110"/>
            <p:cNvSpPr txBox="1"/>
            <p:nvPr/>
          </p:nvSpPr>
          <p:spPr>
            <a:xfrm>
              <a:off x="3346477"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C</a:t>
              </a:r>
              <a:endParaRPr sz="2300" b="0" i="0" u="none" strike="noStrike" cap="none">
                <a:solidFill>
                  <a:schemeClr val="lt1"/>
                </a:solidFill>
                <a:latin typeface="Arial"/>
                <a:ea typeface="Arial"/>
                <a:cs typeface="Arial"/>
                <a:sym typeface="Arial"/>
              </a:endParaRPr>
            </a:p>
          </p:txBody>
        </p:sp>
        <p:sp>
          <p:nvSpPr>
            <p:cNvPr id="1677" name="Google Shape;1677;p110"/>
            <p:cNvSpPr/>
            <p:nvPr/>
          </p:nvSpPr>
          <p:spPr>
            <a:xfrm>
              <a:off x="4610557"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110"/>
            <p:cNvSpPr txBox="1"/>
            <p:nvPr/>
          </p:nvSpPr>
          <p:spPr>
            <a:xfrm>
              <a:off x="4632670"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Commitment of essential SMEs</a:t>
              </a:r>
              <a:endParaRPr sz="1100" b="0" i="0" u="none" strike="noStrike" cap="none">
                <a:solidFill>
                  <a:srgbClr val="000000"/>
                </a:solidFill>
                <a:latin typeface="Arial"/>
                <a:ea typeface="Arial"/>
                <a:cs typeface="Arial"/>
                <a:sym typeface="Arial"/>
              </a:endParaRPr>
            </a:p>
          </p:txBody>
        </p:sp>
        <p:sp>
          <p:nvSpPr>
            <p:cNvPr id="1679" name="Google Shape;1679;p110"/>
            <p:cNvSpPr/>
            <p:nvPr/>
          </p:nvSpPr>
          <p:spPr>
            <a:xfrm>
              <a:off x="5241180"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110"/>
            <p:cNvSpPr/>
            <p:nvPr/>
          </p:nvSpPr>
          <p:spPr>
            <a:xfrm>
              <a:off x="4869454"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110"/>
            <p:cNvSpPr txBox="1"/>
            <p:nvPr/>
          </p:nvSpPr>
          <p:spPr>
            <a:xfrm>
              <a:off x="4881516"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D</a:t>
              </a:r>
              <a:endParaRPr sz="2300" b="0" i="0" u="none" strike="noStrike" cap="none">
                <a:solidFill>
                  <a:schemeClr val="lt1"/>
                </a:solidFill>
                <a:latin typeface="Arial"/>
                <a:ea typeface="Arial"/>
                <a:cs typeface="Arial"/>
                <a:sym typeface="Arial"/>
              </a:endParaRPr>
            </a:p>
          </p:txBody>
        </p:sp>
        <p:sp>
          <p:nvSpPr>
            <p:cNvPr id="1682" name="Google Shape;1682;p110"/>
            <p:cNvSpPr/>
            <p:nvPr/>
          </p:nvSpPr>
          <p:spPr>
            <a:xfrm>
              <a:off x="614559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110"/>
            <p:cNvSpPr txBox="1"/>
            <p:nvPr/>
          </p:nvSpPr>
          <p:spPr>
            <a:xfrm>
              <a:off x="6167709"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Finding a competent Energy Service Supplier </a:t>
              </a:r>
              <a:endParaRPr sz="1100" b="0" i="0" u="none" strike="noStrike" cap="none">
                <a:solidFill>
                  <a:srgbClr val="000000"/>
                </a:solidFill>
                <a:latin typeface="Arial"/>
                <a:ea typeface="Arial"/>
                <a:cs typeface="Arial"/>
                <a:sym typeface="Arial"/>
              </a:endParaRPr>
            </a:p>
          </p:txBody>
        </p:sp>
        <p:sp>
          <p:nvSpPr>
            <p:cNvPr id="1684" name="Google Shape;1684;p110"/>
            <p:cNvSpPr/>
            <p:nvPr/>
          </p:nvSpPr>
          <p:spPr>
            <a:xfrm>
              <a:off x="6785928"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10"/>
            <p:cNvSpPr/>
            <p:nvPr/>
          </p:nvSpPr>
          <p:spPr>
            <a:xfrm>
              <a:off x="6404493"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110"/>
            <p:cNvSpPr txBox="1"/>
            <p:nvPr/>
          </p:nvSpPr>
          <p:spPr>
            <a:xfrm>
              <a:off x="6416555"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E</a:t>
              </a:r>
              <a:endParaRPr sz="2300" b="0" i="0" u="none" strike="noStrike" cap="none">
                <a:solidFill>
                  <a:schemeClr val="lt1"/>
                </a:solidFill>
                <a:latin typeface="Arial"/>
                <a:ea typeface="Arial"/>
                <a:cs typeface="Arial"/>
                <a:sym typeface="Arial"/>
              </a:endParaRPr>
            </a:p>
          </p:txBody>
        </p:sp>
        <p:sp>
          <p:nvSpPr>
            <p:cNvPr id="1687" name="Google Shape;1687;p110"/>
            <p:cNvSpPr/>
            <p:nvPr/>
          </p:nvSpPr>
          <p:spPr>
            <a:xfrm>
              <a:off x="7680636"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110"/>
            <p:cNvSpPr txBox="1"/>
            <p:nvPr/>
          </p:nvSpPr>
          <p:spPr>
            <a:xfrm>
              <a:off x="7702749" y="1890691"/>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Signing contracts</a:t>
              </a:r>
              <a:endParaRPr/>
            </a:p>
          </p:txBody>
        </p:sp>
        <p:sp>
          <p:nvSpPr>
            <p:cNvPr id="1689" name="Google Shape;1689;p110"/>
            <p:cNvSpPr/>
            <p:nvPr/>
          </p:nvSpPr>
          <p:spPr>
            <a:xfrm>
              <a:off x="8311258"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110"/>
            <p:cNvSpPr/>
            <p:nvPr/>
          </p:nvSpPr>
          <p:spPr>
            <a:xfrm>
              <a:off x="7939532" y="1456759"/>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110"/>
            <p:cNvSpPr txBox="1"/>
            <p:nvPr/>
          </p:nvSpPr>
          <p:spPr>
            <a:xfrm>
              <a:off x="7951594" y="1468821"/>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F</a:t>
              </a:r>
              <a:endParaRPr/>
            </a:p>
          </p:txBody>
        </p:sp>
        <p:sp>
          <p:nvSpPr>
            <p:cNvPr id="1692" name="Google Shape;1692;p110"/>
            <p:cNvSpPr/>
            <p:nvPr/>
          </p:nvSpPr>
          <p:spPr>
            <a:xfrm>
              <a:off x="9215675" y="1662669"/>
              <a:ext cx="1165036" cy="960911"/>
            </a:xfrm>
            <a:prstGeom prst="roundRect">
              <a:avLst>
                <a:gd name="adj" fmla="val 10000"/>
              </a:avLst>
            </a:prstGeom>
            <a:solidFill>
              <a:schemeClr val="lt1">
                <a:alpha val="89803"/>
              </a:schemeClr>
            </a:solidFill>
            <a:ln w="25400" cap="flat" cmpd="sng">
              <a:solidFill>
                <a:srgbClr val="004DA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110"/>
            <p:cNvSpPr txBox="1"/>
            <p:nvPr/>
          </p:nvSpPr>
          <p:spPr>
            <a:xfrm>
              <a:off x="9237788" y="1684782"/>
              <a:ext cx="1120810" cy="710775"/>
            </a:xfrm>
            <a:prstGeom prst="rect">
              <a:avLst/>
            </a:prstGeom>
            <a:noFill/>
            <a:ln>
              <a:noFill/>
            </a:ln>
          </p:spPr>
          <p:txBody>
            <a:bodyPr spcFirstLastPara="1" wrap="square" lIns="20950" tIns="20950" rIns="20950" bIns="20950"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nl-NL" sz="1100" b="0" i="0" u="none" strike="noStrike" cap="none">
                  <a:solidFill>
                    <a:srgbClr val="000000"/>
                  </a:solidFill>
                  <a:latin typeface="Arial"/>
                  <a:ea typeface="Arial"/>
                  <a:cs typeface="Arial"/>
                  <a:sym typeface="Arial"/>
                </a:rPr>
                <a:t>Realization, monitoring &amp; maintenance</a:t>
              </a:r>
              <a:endParaRPr/>
            </a:p>
          </p:txBody>
        </p:sp>
        <p:sp>
          <p:nvSpPr>
            <p:cNvPr id="1694" name="Google Shape;1694;p110"/>
            <p:cNvSpPr/>
            <p:nvPr/>
          </p:nvSpPr>
          <p:spPr>
            <a:xfrm>
              <a:off x="9474572" y="2417671"/>
              <a:ext cx="1035587" cy="411819"/>
            </a:xfrm>
            <a:prstGeom prst="roundRect">
              <a:avLst>
                <a:gd name="adj" fmla="val 10000"/>
              </a:avLst>
            </a:prstGeom>
            <a:solidFill>
              <a:srgbClr val="004D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110"/>
            <p:cNvSpPr txBox="1"/>
            <p:nvPr/>
          </p:nvSpPr>
          <p:spPr>
            <a:xfrm>
              <a:off x="9486634" y="2429733"/>
              <a:ext cx="1011463" cy="387695"/>
            </a:xfrm>
            <a:prstGeom prst="rect">
              <a:avLst/>
            </a:prstGeom>
            <a:noFill/>
            <a:ln>
              <a:noFill/>
            </a:ln>
          </p:spPr>
          <p:txBody>
            <a:bodyPr spcFirstLastPara="1" wrap="square" lIns="43800" tIns="29200" rIns="43800" bIns="29200" anchor="ctr" anchorCtr="0">
              <a:noAutofit/>
            </a:bodyPr>
            <a:lstStyle/>
            <a:p>
              <a:pPr marL="0" marR="0" lvl="0" indent="0" algn="ctr" rtl="0">
                <a:lnSpc>
                  <a:spcPct val="90000"/>
                </a:lnSpc>
                <a:spcBef>
                  <a:spcPts val="0"/>
                </a:spcBef>
                <a:spcAft>
                  <a:spcPts val="0"/>
                </a:spcAft>
                <a:buClr>
                  <a:srgbClr val="000000"/>
                </a:buClr>
                <a:buSzPts val="2300"/>
                <a:buFont typeface="Arial"/>
                <a:buNone/>
              </a:pPr>
              <a:r>
                <a:rPr lang="nl-NL" sz="2300" b="0" i="0" u="none" strike="noStrike" cap="none">
                  <a:solidFill>
                    <a:schemeClr val="lt1"/>
                  </a:solidFill>
                  <a:latin typeface="Arial"/>
                  <a:ea typeface="Arial"/>
                  <a:cs typeface="Arial"/>
                  <a:sym typeface="Arial"/>
                </a:rPr>
                <a:t>Step G</a:t>
              </a:r>
              <a:endParaRPr/>
            </a:p>
          </p:txBody>
        </p:sp>
      </p:grpSp>
      <p:sp>
        <p:nvSpPr>
          <p:cNvPr id="1696" name="Google Shape;1696;p110"/>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Generic overview of the process</a:t>
            </a:r>
          </a:p>
        </p:txBody>
      </p:sp>
      <p:sp>
        <p:nvSpPr>
          <p:cNvPr id="1697" name="Google Shape;1697;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D73930EB-07DB-4BF8-9339-96905F31F451}" type="datetime1">
              <a:rPr lang="en-GB" smtClean="0"/>
              <a:t>24/05/2022</a:t>
            </a:fld>
            <a:endParaRPr/>
          </a:p>
        </p:txBody>
      </p:sp>
      <p:sp>
        <p:nvSpPr>
          <p:cNvPr id="1698" name="Google Shape;1698;p110"/>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39</a:t>
            </a:fld>
            <a:endParaRPr sz="1200" b="0" i="0" u="none" strike="noStrike" cap="none">
              <a:solidFill>
                <a:srgbClr val="888888"/>
              </a:solidFill>
              <a:latin typeface="Arial"/>
              <a:ea typeface="Arial"/>
              <a:cs typeface="Arial"/>
              <a:sym typeface="Arial"/>
            </a:endParaRPr>
          </a:p>
        </p:txBody>
      </p:sp>
      <p:pic>
        <p:nvPicPr>
          <p:cNvPr id="1699" name="Google Shape;1699;p110" descr="Children outline"/>
          <p:cNvPicPr preferRelativeResize="0"/>
          <p:nvPr/>
        </p:nvPicPr>
        <p:blipFill rotWithShape="1">
          <a:blip r:embed="rId3">
            <a:alphaModFix/>
          </a:blip>
          <a:srcRect/>
          <a:stretch/>
        </p:blipFill>
        <p:spPr>
          <a:xfrm>
            <a:off x="1343758" y="2050930"/>
            <a:ext cx="914400" cy="914400"/>
          </a:xfrm>
          <a:prstGeom prst="rect">
            <a:avLst/>
          </a:prstGeom>
          <a:noFill/>
          <a:ln>
            <a:noFill/>
          </a:ln>
        </p:spPr>
      </p:pic>
      <p:pic>
        <p:nvPicPr>
          <p:cNvPr id="1700" name="Google Shape;1700;p110" descr="Tools outline"/>
          <p:cNvPicPr preferRelativeResize="0"/>
          <p:nvPr/>
        </p:nvPicPr>
        <p:blipFill rotWithShape="1">
          <a:blip r:embed="rId4">
            <a:alphaModFix/>
          </a:blip>
          <a:srcRect/>
          <a:stretch/>
        </p:blipFill>
        <p:spPr>
          <a:xfrm>
            <a:off x="10655954" y="2076665"/>
            <a:ext cx="914400" cy="914400"/>
          </a:xfrm>
          <a:prstGeom prst="rect">
            <a:avLst/>
          </a:prstGeom>
          <a:noFill/>
          <a:ln>
            <a:noFill/>
          </a:ln>
        </p:spPr>
      </p:pic>
      <p:pic>
        <p:nvPicPr>
          <p:cNvPr id="1701" name="Google Shape;1701;p110" descr="Playbook outline"/>
          <p:cNvPicPr preferRelativeResize="0"/>
          <p:nvPr/>
        </p:nvPicPr>
        <p:blipFill rotWithShape="1">
          <a:blip r:embed="rId5">
            <a:alphaModFix/>
          </a:blip>
          <a:srcRect/>
          <a:stretch/>
        </p:blipFill>
        <p:spPr>
          <a:xfrm>
            <a:off x="4302780" y="1965162"/>
            <a:ext cx="914400" cy="914400"/>
          </a:xfrm>
          <a:prstGeom prst="rect">
            <a:avLst/>
          </a:prstGeom>
          <a:noFill/>
          <a:ln>
            <a:noFill/>
          </a:ln>
        </p:spPr>
      </p:pic>
      <p:pic>
        <p:nvPicPr>
          <p:cNvPr id="1702" name="Google Shape;1702;p110" descr="Comment Like outline"/>
          <p:cNvPicPr preferRelativeResize="0"/>
          <p:nvPr/>
        </p:nvPicPr>
        <p:blipFill rotWithShape="1">
          <a:blip r:embed="rId6">
            <a:alphaModFix/>
          </a:blip>
          <a:srcRect/>
          <a:stretch/>
        </p:blipFill>
        <p:spPr>
          <a:xfrm>
            <a:off x="5951113" y="3812891"/>
            <a:ext cx="914400" cy="914400"/>
          </a:xfrm>
          <a:prstGeom prst="rect">
            <a:avLst/>
          </a:prstGeom>
          <a:noFill/>
          <a:ln>
            <a:noFill/>
          </a:ln>
        </p:spPr>
      </p:pic>
      <p:pic>
        <p:nvPicPr>
          <p:cNvPr id="1703" name="Google Shape;1703;p110" descr="Electrician female outline"/>
          <p:cNvPicPr preferRelativeResize="0"/>
          <p:nvPr/>
        </p:nvPicPr>
        <p:blipFill rotWithShape="1">
          <a:blip r:embed="rId7">
            <a:alphaModFix/>
          </a:blip>
          <a:srcRect/>
          <a:stretch/>
        </p:blipFill>
        <p:spPr>
          <a:xfrm>
            <a:off x="7426463" y="1965162"/>
            <a:ext cx="914400" cy="914400"/>
          </a:xfrm>
          <a:prstGeom prst="rect">
            <a:avLst/>
          </a:prstGeom>
          <a:noFill/>
          <a:ln>
            <a:noFill/>
          </a:ln>
        </p:spPr>
      </p:pic>
      <p:pic>
        <p:nvPicPr>
          <p:cNvPr id="1704" name="Google Shape;1704;p110" descr="Signature outline"/>
          <p:cNvPicPr preferRelativeResize="0"/>
          <p:nvPr/>
        </p:nvPicPr>
        <p:blipFill rotWithShape="1">
          <a:blip r:embed="rId8">
            <a:alphaModFix/>
          </a:blip>
          <a:srcRect/>
          <a:stretch/>
        </p:blipFill>
        <p:spPr>
          <a:xfrm>
            <a:off x="9045569" y="3874392"/>
            <a:ext cx="914400" cy="914400"/>
          </a:xfrm>
          <a:prstGeom prst="rect">
            <a:avLst/>
          </a:prstGeom>
          <a:noFill/>
          <a:ln>
            <a:noFill/>
          </a:ln>
        </p:spPr>
      </p:pic>
      <p:pic>
        <p:nvPicPr>
          <p:cNvPr id="1705" name="Google Shape;1705;p110" descr="Downward trend graph outline"/>
          <p:cNvPicPr preferRelativeResize="0"/>
          <p:nvPr/>
        </p:nvPicPr>
        <p:blipFill rotWithShape="1">
          <a:blip r:embed="rId9">
            <a:alphaModFix/>
          </a:blip>
          <a:srcRect/>
          <a:stretch/>
        </p:blipFill>
        <p:spPr>
          <a:xfrm>
            <a:off x="2856657" y="3869655"/>
            <a:ext cx="914400" cy="914400"/>
          </a:xfrm>
          <a:prstGeom prst="rect">
            <a:avLst/>
          </a:prstGeom>
          <a:noFill/>
          <a:ln>
            <a:noFill/>
          </a:ln>
        </p:spPr>
      </p:pic>
      <p:sp>
        <p:nvSpPr>
          <p:cNvPr id="48" name="Google Shape;1014;p62">
            <a:extLst>
              <a:ext uri="{FF2B5EF4-FFF2-40B4-BE49-F238E27FC236}">
                <a16:creationId xmlns:a16="http://schemas.microsoft.com/office/drawing/2014/main" id="{1F576424-810B-47D1-B82C-038481BFFD2D}"/>
              </a:ext>
            </a:extLst>
          </p:cNvPr>
          <p:cNvSpPr/>
          <p:nvPr/>
        </p:nvSpPr>
        <p:spPr>
          <a:xfrm>
            <a:off x="9874379" y="1898269"/>
            <a:ext cx="1375800" cy="27828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Rectangle 48">
            <a:extLst>
              <a:ext uri="{FF2B5EF4-FFF2-40B4-BE49-F238E27FC236}">
                <a16:creationId xmlns:a16="http://schemas.microsoft.com/office/drawing/2014/main" id="{4868FDE2-18FB-4574-9AFC-FF297D1E19C6}"/>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1395BACE-E261-40A6-96BE-BF44C94CC089}" type="datetime1">
              <a:rPr lang="en-GB" smtClean="0"/>
              <a:t>24/05/2022</a:t>
            </a:fld>
            <a:endParaRPr/>
          </a:p>
        </p:txBody>
      </p:sp>
      <p:sp>
        <p:nvSpPr>
          <p:cNvPr id="344" name="Google Shape;344;p2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a:t>
            </a:fld>
            <a:endParaRPr sz="1200" b="0" i="0" u="none" strike="noStrike" cap="none">
              <a:solidFill>
                <a:srgbClr val="888888"/>
              </a:solidFill>
              <a:latin typeface="Arial"/>
              <a:ea typeface="Arial"/>
              <a:cs typeface="Arial"/>
              <a:sym typeface="Arial"/>
            </a:endParaRPr>
          </a:p>
        </p:txBody>
      </p:sp>
      <p:pic>
        <p:nvPicPr>
          <p:cNvPr id="345" name="Google Shape;345;p24" descr="Möte med hel fyllning"/>
          <p:cNvPicPr preferRelativeResize="0">
            <a:picLocks noGrp="1"/>
          </p:cNvPicPr>
          <p:nvPr>
            <p:ph type="body" idx="1"/>
          </p:nvPr>
        </p:nvPicPr>
        <p:blipFill rotWithShape="1">
          <a:blip r:embed="rId3">
            <a:alphaModFix/>
          </a:blip>
          <a:srcRect/>
          <a:stretch/>
        </p:blipFill>
        <p:spPr>
          <a:xfrm>
            <a:off x="3708083" y="1745673"/>
            <a:ext cx="4738253" cy="4738253"/>
          </a:xfrm>
          <a:prstGeom prst="rect">
            <a:avLst/>
          </a:prstGeom>
          <a:noFill/>
          <a:ln>
            <a:noFill/>
          </a:ln>
        </p:spPr>
      </p:pic>
      <p:sp>
        <p:nvSpPr>
          <p:cNvPr id="346" name="Google Shape;346;p24"/>
          <p:cNvSpPr txBox="1">
            <a:spLocks noGrp="1"/>
          </p:cNvSpPr>
          <p:nvPr>
            <p:ph type="title"/>
          </p:nvPr>
        </p:nvSpPr>
        <p:spPr>
          <a:xfrm>
            <a:off x="1223499" y="840192"/>
            <a:ext cx="10193484"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Who are we?</a:t>
            </a:r>
          </a:p>
        </p:txBody>
      </p:sp>
      <p:grpSp>
        <p:nvGrpSpPr>
          <p:cNvPr id="347" name="Google Shape;347;p24"/>
          <p:cNvGrpSpPr/>
          <p:nvPr/>
        </p:nvGrpSpPr>
        <p:grpSpPr>
          <a:xfrm>
            <a:off x="135517" y="136525"/>
            <a:ext cx="761950" cy="761950"/>
            <a:chOff x="135517" y="136525"/>
            <a:chExt cx="761950" cy="761950"/>
          </a:xfrm>
        </p:grpSpPr>
        <p:sp>
          <p:nvSpPr>
            <p:cNvPr id="348" name="Google Shape;348;p24"/>
            <p:cNvSpPr/>
            <p:nvPr/>
          </p:nvSpPr>
          <p:spPr>
            <a:xfrm>
              <a:off x="135517" y="136525"/>
              <a:ext cx="761950" cy="761950"/>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9" name="Google Shape;349;p24"/>
            <p:cNvSpPr/>
            <p:nvPr/>
          </p:nvSpPr>
          <p:spPr>
            <a:xfrm>
              <a:off x="313267" y="372533"/>
              <a:ext cx="448733" cy="270934"/>
            </a:xfrm>
            <a:prstGeom prst="wedgeEllipseCallout">
              <a:avLst>
                <a:gd name="adj1" fmla="val -20833"/>
                <a:gd name="adj2" fmla="val 62500"/>
              </a:avLst>
            </a:prstGeom>
            <a:solidFill>
              <a:schemeClr val="accent1"/>
            </a:solidFill>
            <a:ln w="25400" cap="flat" cmpd="sng">
              <a:solidFill>
                <a:srgbClr val="023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
        <p:nvSpPr>
          <p:cNvPr id="350" name="Google Shape;350;p24"/>
          <p:cNvSpPr/>
          <p:nvPr/>
        </p:nvSpPr>
        <p:spPr>
          <a:xfrm>
            <a:off x="1223499" y="1745673"/>
            <a:ext cx="1782937" cy="1856509"/>
          </a:xfrm>
          <a:prstGeom prst="rect">
            <a:avLst/>
          </a:prstGeom>
          <a:solidFill>
            <a:schemeClr val="lt1"/>
          </a:solidFill>
          <a:ln w="25400" cap="flat" cmpd="sng">
            <a:solidFill>
              <a:srgbClr val="023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nl-NL" sz="1400" b="0" i="0" u="none" strike="noStrike" cap="none">
                <a:solidFill>
                  <a:schemeClr val="dk1"/>
                </a:solidFill>
                <a:latin typeface="Arial"/>
                <a:ea typeface="Arial"/>
                <a:cs typeface="Arial"/>
                <a:sym typeface="Arial"/>
              </a:rPr>
              <a:t>Insert your own picture and contact info</a:t>
            </a:r>
            <a:endParaRPr/>
          </a:p>
        </p:txBody>
      </p:sp>
      <p:sp>
        <p:nvSpPr>
          <p:cNvPr id="10" name="Rectangle 9">
            <a:extLst>
              <a:ext uri="{FF2B5EF4-FFF2-40B4-BE49-F238E27FC236}">
                <a16:creationId xmlns:a16="http://schemas.microsoft.com/office/drawing/2014/main" id="{EB96C14B-1ACF-457F-B43C-81D325837CD0}"/>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extLst>
      <p:ext uri="{BB962C8B-B14F-4D97-AF65-F5344CB8AC3E}">
        <p14:creationId xmlns:p14="http://schemas.microsoft.com/office/powerpoint/2010/main" val="3357608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710"/>
        <p:cNvGrpSpPr/>
        <p:nvPr/>
      </p:nvGrpSpPr>
      <p:grpSpPr>
        <a:xfrm>
          <a:off x="0" y="0"/>
          <a:ext cx="0" cy="0"/>
          <a:chOff x="0" y="0"/>
          <a:chExt cx="0" cy="0"/>
        </a:xfrm>
      </p:grpSpPr>
      <p:sp>
        <p:nvSpPr>
          <p:cNvPr id="1711" name="Google Shape;1711;p111"/>
          <p:cNvSpPr txBox="1">
            <a:spLocks noGrp="1"/>
          </p:cNvSpPr>
          <p:nvPr>
            <p:ph type="title"/>
          </p:nvPr>
        </p:nvSpPr>
        <p:spPr>
          <a:xfrm>
            <a:off x="838200" y="1413442"/>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Step G: Realization, monitoring &amp; maintenance</a:t>
            </a:r>
            <a:endParaRPr lang="en-GB" noProof="0"/>
          </a:p>
        </p:txBody>
      </p:sp>
      <p:sp>
        <p:nvSpPr>
          <p:cNvPr id="1712" name="Google Shape;1712;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67827FD2-4019-4B0E-8E6B-A0F02F968B10}" type="datetime1">
              <a:rPr lang="en-GB" smtClean="0"/>
              <a:t>24/05/2022</a:t>
            </a:fld>
            <a:endParaRPr/>
          </a:p>
        </p:txBody>
      </p:sp>
      <p:sp>
        <p:nvSpPr>
          <p:cNvPr id="1713" name="Google Shape;1713;p11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40</a:t>
            </a:fld>
            <a:endParaRPr sz="1200" b="0" i="0" u="none" strike="noStrike" cap="none">
              <a:solidFill>
                <a:srgbClr val="888888"/>
              </a:solidFill>
              <a:latin typeface="Arial"/>
              <a:ea typeface="Arial"/>
              <a:cs typeface="Arial"/>
              <a:sym typeface="Arial"/>
            </a:endParaRPr>
          </a:p>
        </p:txBody>
      </p:sp>
      <p:pic>
        <p:nvPicPr>
          <p:cNvPr id="1714" name="Google Shape;1714;p111" descr="Tools outline"/>
          <p:cNvPicPr preferRelativeResize="0"/>
          <p:nvPr/>
        </p:nvPicPr>
        <p:blipFill rotWithShape="1">
          <a:blip r:embed="rId3">
            <a:alphaModFix/>
          </a:blip>
          <a:srcRect/>
          <a:stretch/>
        </p:blipFill>
        <p:spPr>
          <a:xfrm>
            <a:off x="838200" y="4191782"/>
            <a:ext cx="1746250" cy="1746250"/>
          </a:xfrm>
          <a:prstGeom prst="rect">
            <a:avLst/>
          </a:prstGeom>
          <a:noFill/>
          <a:ln>
            <a:noFill/>
          </a:ln>
        </p:spPr>
      </p:pic>
      <p:pic>
        <p:nvPicPr>
          <p:cNvPr id="1715" name="Google Shape;1715;p111" descr="Cement truck outline"/>
          <p:cNvPicPr preferRelativeResize="0"/>
          <p:nvPr/>
        </p:nvPicPr>
        <p:blipFill rotWithShape="1">
          <a:blip r:embed="rId4">
            <a:alphaModFix/>
          </a:blip>
          <a:srcRect/>
          <a:stretch/>
        </p:blipFill>
        <p:spPr>
          <a:xfrm>
            <a:off x="838200" y="2205131"/>
            <a:ext cx="1981007" cy="1981007"/>
          </a:xfrm>
          <a:prstGeom prst="rect">
            <a:avLst/>
          </a:prstGeom>
          <a:noFill/>
          <a:ln>
            <a:noFill/>
          </a:ln>
        </p:spPr>
      </p:pic>
      <p:sp>
        <p:nvSpPr>
          <p:cNvPr id="1716" name="Google Shape;1716;p111"/>
          <p:cNvSpPr txBox="1"/>
          <p:nvPr/>
        </p:nvSpPr>
        <p:spPr>
          <a:xfrm>
            <a:off x="3414000" y="2645573"/>
            <a:ext cx="7939800" cy="240062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Taking the necessary steps for realization of the energy projects, such as; ordering supplies, monitoring the process, continuous informing of SMEs. </a:t>
            </a:r>
            <a:endParaRPr lang="en-US"/>
          </a:p>
          <a:p>
            <a:pPr marL="0" marR="0" lvl="0" indent="0" algn="l" rtl="0">
              <a:lnSpc>
                <a:spcPct val="100000"/>
              </a:lnSpc>
              <a:spcBef>
                <a:spcPts val="0"/>
              </a:spcBef>
              <a:spcAft>
                <a:spcPts val="0"/>
              </a:spcAft>
              <a:buNone/>
            </a:pPr>
            <a:endParaRPr lang="en-US"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Outcome of the step: realization of energy project, and a monitoring plan for its benefits</a:t>
            </a:r>
            <a:endParaRPr lang="en-US"/>
          </a:p>
        </p:txBody>
      </p:sp>
      <p:sp>
        <p:nvSpPr>
          <p:cNvPr id="8" name="Rectangle 7">
            <a:extLst>
              <a:ext uri="{FF2B5EF4-FFF2-40B4-BE49-F238E27FC236}">
                <a16:creationId xmlns:a16="http://schemas.microsoft.com/office/drawing/2014/main" id="{25F434D0-2BB4-4A84-A7D2-6451BCE5EFEA}"/>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21"/>
        <p:cNvGrpSpPr/>
        <p:nvPr/>
      </p:nvGrpSpPr>
      <p:grpSpPr>
        <a:xfrm>
          <a:off x="0" y="0"/>
          <a:ext cx="0" cy="0"/>
          <a:chOff x="0" y="0"/>
          <a:chExt cx="0" cy="0"/>
        </a:xfrm>
      </p:grpSpPr>
      <p:sp>
        <p:nvSpPr>
          <p:cNvPr id="1722" name="Google Shape;1722;p112"/>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Realization</a:t>
            </a:r>
          </a:p>
        </p:txBody>
      </p:sp>
      <p:sp>
        <p:nvSpPr>
          <p:cNvPr id="1723" name="Google Shape;1723;p112"/>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685800" lvl="0" indent="-457200" algn="l" rtl="0">
              <a:lnSpc>
                <a:spcPct val="100000"/>
              </a:lnSpc>
              <a:spcBef>
                <a:spcPts val="1000"/>
              </a:spcBef>
              <a:spcAft>
                <a:spcPts val="0"/>
              </a:spcAft>
              <a:buSzPct val="100000"/>
              <a:buFont typeface="Arial" panose="020B0604020202020204" pitchFamily="34" charset="0"/>
              <a:buChar char="•"/>
            </a:pPr>
            <a:r>
              <a:rPr lang="en-GB" noProof="0"/>
              <a:t>The Trusted Partner proposes the contracts to the ESS (and, if not done before, to the SMEs).</a:t>
            </a:r>
          </a:p>
          <a:p>
            <a:pPr marL="685800" lvl="0" indent="-457200" algn="l" rtl="0">
              <a:lnSpc>
                <a:spcPct val="100000"/>
              </a:lnSpc>
              <a:spcBef>
                <a:spcPts val="1000"/>
              </a:spcBef>
              <a:spcAft>
                <a:spcPts val="0"/>
              </a:spcAft>
              <a:buSzPct val="100000"/>
              <a:buFont typeface="Arial" panose="020B0604020202020204" pitchFamily="34" charset="0"/>
              <a:buChar char="•"/>
            </a:pPr>
            <a:r>
              <a:rPr lang="en-GB" noProof="0"/>
              <a:t>After this, the necessary financial transactions can start.</a:t>
            </a:r>
          </a:p>
          <a:p>
            <a:pPr marL="685800" lvl="0" indent="-457200" algn="l" rtl="0">
              <a:lnSpc>
                <a:spcPct val="100000"/>
              </a:lnSpc>
              <a:spcBef>
                <a:spcPts val="1000"/>
              </a:spcBef>
              <a:spcAft>
                <a:spcPts val="0"/>
              </a:spcAft>
              <a:buSzPct val="100000"/>
              <a:buFont typeface="Arial" panose="020B0604020202020204" pitchFamily="34" charset="0"/>
              <a:buChar char="•"/>
            </a:pPr>
            <a:r>
              <a:rPr lang="en-GB" noProof="0"/>
              <a:t>During the process, the Trusted Partner:</a:t>
            </a:r>
          </a:p>
          <a:p>
            <a:pPr marL="1143000" lvl="1" indent="-457200">
              <a:lnSpc>
                <a:spcPct val="100000"/>
              </a:lnSpc>
              <a:spcBef>
                <a:spcPts val="1000"/>
              </a:spcBef>
              <a:buSzPct val="100000"/>
              <a:buFont typeface="Arial" panose="020B0604020202020204" pitchFamily="34" charset="0"/>
              <a:buChar char="•"/>
            </a:pPr>
            <a:r>
              <a:rPr lang="en-GB" sz="2600" noProof="0"/>
              <a:t>Supports SMEs with any questions and continuously updates them about the project.</a:t>
            </a:r>
          </a:p>
          <a:p>
            <a:pPr marL="1143000" lvl="1" indent="-457200">
              <a:lnSpc>
                <a:spcPct val="100000"/>
              </a:lnSpc>
              <a:spcBef>
                <a:spcPts val="1000"/>
              </a:spcBef>
              <a:buSzPct val="100000"/>
              <a:buFont typeface="Arial" panose="020B0604020202020204" pitchFamily="34" charset="0"/>
              <a:buChar char="•"/>
            </a:pPr>
            <a:r>
              <a:rPr lang="en-GB" sz="2600" noProof="0"/>
              <a:t>Makes sure the realization is done correctly.</a:t>
            </a:r>
          </a:p>
          <a:p>
            <a:pPr marL="685800" lvl="0" indent="-342900" algn="l" rtl="0">
              <a:lnSpc>
                <a:spcPct val="100000"/>
              </a:lnSpc>
              <a:spcBef>
                <a:spcPts val="1000"/>
              </a:spcBef>
              <a:spcAft>
                <a:spcPts val="0"/>
              </a:spcAft>
              <a:buSzPts val="1800"/>
              <a:buFont typeface="Arial"/>
              <a:buNone/>
            </a:pPr>
            <a:endParaRPr lang="en-GB" noProof="0"/>
          </a:p>
        </p:txBody>
      </p:sp>
      <p:sp>
        <p:nvSpPr>
          <p:cNvPr id="1724" name="Google Shape;1724;p1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65EBCEE2-4402-4857-88D2-6AC7BD038D94}" type="datetime1">
              <a:rPr lang="en-GB" smtClean="0"/>
              <a:t>24/05/2022</a:t>
            </a:fld>
            <a:endParaRPr/>
          </a:p>
        </p:txBody>
      </p:sp>
      <p:sp>
        <p:nvSpPr>
          <p:cNvPr id="1725" name="Google Shape;1725;p11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41</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5C5F69FB-0881-4206-953E-107B7D0422EC}"/>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730"/>
        <p:cNvGrpSpPr/>
        <p:nvPr/>
      </p:nvGrpSpPr>
      <p:grpSpPr>
        <a:xfrm>
          <a:off x="0" y="0"/>
          <a:ext cx="0" cy="0"/>
          <a:chOff x="0" y="0"/>
          <a:chExt cx="0" cy="0"/>
        </a:xfrm>
      </p:grpSpPr>
      <p:sp>
        <p:nvSpPr>
          <p:cNvPr id="1731" name="Google Shape;1731;p113"/>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Monitoring / evaluation</a:t>
            </a:r>
          </a:p>
        </p:txBody>
      </p:sp>
      <p:sp>
        <p:nvSpPr>
          <p:cNvPr id="1732" name="Google Shape;1732;p113"/>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685800" lvl="0" indent="-457200" algn="l" rtl="0">
              <a:lnSpc>
                <a:spcPct val="100000"/>
              </a:lnSpc>
              <a:spcBef>
                <a:spcPts val="1000"/>
              </a:spcBef>
              <a:spcAft>
                <a:spcPts val="0"/>
              </a:spcAft>
              <a:buSzPct val="100000"/>
              <a:buFont typeface="Arial" panose="020B0604020202020204" pitchFamily="34" charset="0"/>
              <a:buChar char="•"/>
            </a:pPr>
            <a:r>
              <a:rPr lang="en-GB" noProof="0"/>
              <a:t>After a few weeks/months, </a:t>
            </a:r>
            <a:r>
              <a:rPr lang="en-GB" b="1" noProof="0"/>
              <a:t>evaluate: </a:t>
            </a:r>
            <a:r>
              <a:rPr lang="en-GB" noProof="0"/>
              <a:t>ask the SMEs for the points that they are content with and those that can be improved. Discuss these results with the ESS.</a:t>
            </a:r>
          </a:p>
          <a:p>
            <a:pPr marL="685800" lvl="0" indent="-457200" algn="l" rtl="0">
              <a:lnSpc>
                <a:spcPct val="100000"/>
              </a:lnSpc>
              <a:spcBef>
                <a:spcPts val="1000"/>
              </a:spcBef>
              <a:spcAft>
                <a:spcPts val="0"/>
              </a:spcAft>
              <a:buSzPct val="100000"/>
              <a:buFont typeface="Arial" panose="020B0604020202020204" pitchFamily="34" charset="0"/>
              <a:buChar char="•"/>
            </a:pPr>
            <a:r>
              <a:rPr lang="en-GB" noProof="0"/>
              <a:t>In addition, </a:t>
            </a:r>
            <a:r>
              <a:rPr lang="en-GB" b="1" noProof="0"/>
              <a:t>monitor</a:t>
            </a:r>
            <a:r>
              <a:rPr lang="en-GB" noProof="0"/>
              <a:t> the energy results of the project and communicate the results to SMEs and other important partners. </a:t>
            </a:r>
          </a:p>
          <a:p>
            <a:pPr marL="685800" lvl="0" indent="-342900" algn="l" rtl="0">
              <a:lnSpc>
                <a:spcPct val="100000"/>
              </a:lnSpc>
              <a:spcBef>
                <a:spcPts val="1000"/>
              </a:spcBef>
              <a:spcAft>
                <a:spcPts val="0"/>
              </a:spcAft>
              <a:buSzPts val="1800"/>
              <a:buFont typeface="Arial"/>
              <a:buNone/>
            </a:pPr>
            <a:endParaRPr lang="en-GB" noProof="0"/>
          </a:p>
          <a:p>
            <a:pPr marL="685800" lvl="0" indent="-342900" algn="l" rtl="0">
              <a:lnSpc>
                <a:spcPct val="100000"/>
              </a:lnSpc>
              <a:spcBef>
                <a:spcPts val="1000"/>
              </a:spcBef>
              <a:spcAft>
                <a:spcPts val="0"/>
              </a:spcAft>
              <a:buSzPts val="1800"/>
              <a:buFont typeface="Arial"/>
              <a:buNone/>
            </a:pPr>
            <a:endParaRPr lang="en-GB" noProof="0"/>
          </a:p>
        </p:txBody>
      </p:sp>
      <p:sp>
        <p:nvSpPr>
          <p:cNvPr id="1733" name="Google Shape;1733;p1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B0A90440-966E-4E8A-8661-3391100B3715}" type="datetime1">
              <a:rPr lang="en-GB" smtClean="0"/>
              <a:t>24/05/2022</a:t>
            </a:fld>
            <a:endParaRPr/>
          </a:p>
        </p:txBody>
      </p:sp>
      <p:sp>
        <p:nvSpPr>
          <p:cNvPr id="1734" name="Google Shape;1734;p11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42</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0440B379-7C1C-4A19-8A5E-4216D1B9316C}"/>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739"/>
        <p:cNvGrpSpPr/>
        <p:nvPr/>
      </p:nvGrpSpPr>
      <p:grpSpPr>
        <a:xfrm>
          <a:off x="0" y="0"/>
          <a:ext cx="0" cy="0"/>
          <a:chOff x="0" y="0"/>
          <a:chExt cx="0" cy="0"/>
        </a:xfrm>
      </p:grpSpPr>
      <p:sp>
        <p:nvSpPr>
          <p:cNvPr id="1740" name="Google Shape;1740;p114"/>
          <p:cNvSpPr txBox="1">
            <a:spLocks noGrp="1"/>
          </p:cNvSpPr>
          <p:nvPr>
            <p:ph type="title"/>
          </p:nvPr>
        </p:nvSpPr>
        <p:spPr>
          <a:xfrm>
            <a:off x="838200" y="827314"/>
            <a:ext cx="10515600" cy="9434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Maintenance</a:t>
            </a:r>
          </a:p>
        </p:txBody>
      </p:sp>
      <p:sp>
        <p:nvSpPr>
          <p:cNvPr id="1741" name="Google Shape;1741;p114"/>
          <p:cNvSpPr txBox="1">
            <a:spLocks noGrp="1"/>
          </p:cNvSpPr>
          <p:nvPr>
            <p:ph type="body" idx="1"/>
          </p:nvPr>
        </p:nvSpPr>
        <p:spPr>
          <a:xfrm>
            <a:off x="838200" y="1890443"/>
            <a:ext cx="10515600" cy="4286519"/>
          </a:xfrm>
          <a:prstGeom prst="rect">
            <a:avLst/>
          </a:prstGeom>
          <a:noFill/>
          <a:ln>
            <a:noFill/>
          </a:ln>
        </p:spPr>
        <p:txBody>
          <a:bodyPr spcFirstLastPara="1" wrap="square" lIns="91425" tIns="45700" rIns="91425" bIns="45700" anchor="t" anchorCtr="0">
            <a:normAutofit/>
          </a:bodyPr>
          <a:lstStyle/>
          <a:p>
            <a:pPr marL="742950" lvl="0" indent="-514350" algn="l" rtl="0">
              <a:lnSpc>
                <a:spcPct val="100000"/>
              </a:lnSpc>
              <a:spcBef>
                <a:spcPts val="1000"/>
              </a:spcBef>
              <a:spcAft>
                <a:spcPts val="0"/>
              </a:spcAft>
              <a:buSzPct val="100000"/>
              <a:buFont typeface="Arial" panose="020B0604020202020204" pitchFamily="34" charset="0"/>
              <a:buChar char="•"/>
            </a:pPr>
            <a:r>
              <a:rPr lang="en-GB" noProof="0"/>
              <a:t>When measures are implemented, maintenance of the energy products occurs for some projects. Propose a clear maintenance and execution plan with the SMEs and the ESS</a:t>
            </a:r>
          </a:p>
          <a:p>
            <a:pPr marL="742950" lvl="0" indent="-514350" algn="l" rtl="0">
              <a:lnSpc>
                <a:spcPct val="100000"/>
              </a:lnSpc>
              <a:spcBef>
                <a:spcPts val="1000"/>
              </a:spcBef>
              <a:spcAft>
                <a:spcPts val="0"/>
              </a:spcAft>
              <a:buSzPct val="100000"/>
              <a:buFont typeface="Arial" panose="020B0604020202020204" pitchFamily="34" charset="0"/>
              <a:buChar char="•"/>
            </a:pPr>
            <a:r>
              <a:rPr lang="en-GB" noProof="0"/>
              <a:t>Keep evaluating also this part of the project with both the SMEs and the ESS. </a:t>
            </a:r>
          </a:p>
        </p:txBody>
      </p:sp>
      <p:sp>
        <p:nvSpPr>
          <p:cNvPr id="1742" name="Google Shape;1742;p1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A5B0EAD-30DC-4B51-B9C3-D1AC4E505208}" type="datetime1">
              <a:rPr lang="en-GB" smtClean="0"/>
              <a:t>24/05/2022</a:t>
            </a:fld>
            <a:endParaRPr/>
          </a:p>
        </p:txBody>
      </p:sp>
      <p:sp>
        <p:nvSpPr>
          <p:cNvPr id="1743" name="Google Shape;1743;p114"/>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43</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C0D03704-4B47-4FBA-B3C5-C3C25E84C950}"/>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748"/>
        <p:cNvGrpSpPr/>
        <p:nvPr/>
      </p:nvGrpSpPr>
      <p:grpSpPr>
        <a:xfrm>
          <a:off x="0" y="0"/>
          <a:ext cx="0" cy="0"/>
          <a:chOff x="0" y="0"/>
          <a:chExt cx="0" cy="0"/>
        </a:xfrm>
      </p:grpSpPr>
      <p:sp>
        <p:nvSpPr>
          <p:cNvPr id="1749" name="Google Shape;1749;p115"/>
          <p:cNvSpPr/>
          <p:nvPr/>
        </p:nvSpPr>
        <p:spPr>
          <a:xfrm>
            <a:off x="1576200" y="1339824"/>
            <a:ext cx="9039600" cy="4178353"/>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50" name="Google Shape;1750;p1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7901A4FD-5190-49CE-8332-06B68945F72D}" type="datetime1">
              <a:rPr lang="en-GB" smtClean="0"/>
              <a:t>24/05/2022</a:t>
            </a:fld>
            <a:endParaRPr/>
          </a:p>
        </p:txBody>
      </p:sp>
      <p:sp>
        <p:nvSpPr>
          <p:cNvPr id="1751" name="Google Shape;1751;p11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44</a:t>
            </a:fld>
            <a:endParaRPr sz="1200" b="0" i="0" u="none" strike="noStrike" cap="none">
              <a:solidFill>
                <a:srgbClr val="888888"/>
              </a:solidFill>
              <a:latin typeface="Arial"/>
              <a:ea typeface="Arial"/>
              <a:cs typeface="Arial"/>
              <a:sym typeface="Arial"/>
            </a:endParaRPr>
          </a:p>
        </p:txBody>
      </p:sp>
      <p:grpSp>
        <p:nvGrpSpPr>
          <p:cNvPr id="1752" name="Google Shape;1752;p115"/>
          <p:cNvGrpSpPr/>
          <p:nvPr/>
        </p:nvGrpSpPr>
        <p:grpSpPr>
          <a:xfrm>
            <a:off x="117567" y="114247"/>
            <a:ext cx="657527" cy="787680"/>
            <a:chOff x="135517" y="136525"/>
            <a:chExt cx="761950" cy="761950"/>
          </a:xfrm>
        </p:grpSpPr>
        <p:sp>
          <p:nvSpPr>
            <p:cNvPr id="1753" name="Google Shape;1753;p115"/>
            <p:cNvSpPr/>
            <p:nvPr/>
          </p:nvSpPr>
          <p:spPr>
            <a:xfrm>
              <a:off x="135517" y="136525"/>
              <a:ext cx="761950" cy="761950"/>
            </a:xfrm>
            <a:prstGeom prst="ellipse">
              <a:avLst/>
            </a:prstGeom>
            <a:solidFill>
              <a:srgbClr val="FFF200"/>
            </a:solidFill>
            <a:ln w="25400" cap="flat" cmpd="sng">
              <a:solidFill>
                <a:srgbClr val="FFF2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54" name="Google Shape;1754;p115"/>
            <p:cNvSpPr/>
            <p:nvPr/>
          </p:nvSpPr>
          <p:spPr>
            <a:xfrm>
              <a:off x="313267" y="372533"/>
              <a:ext cx="448733" cy="270934"/>
            </a:xfrm>
            <a:prstGeom prst="wedgeEllipseCallout">
              <a:avLst>
                <a:gd name="adj1" fmla="val -20833"/>
                <a:gd name="adj2" fmla="val 62500"/>
              </a:avLst>
            </a:prstGeom>
            <a:solidFill>
              <a:schemeClr val="accent1"/>
            </a:solidFill>
            <a:ln w="25400" cap="flat" cmpd="sng">
              <a:solidFill>
                <a:srgbClr val="02387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
        <p:nvSpPr>
          <p:cNvPr id="1755" name="Google Shape;1755;p115"/>
          <p:cNvSpPr txBox="1"/>
          <p:nvPr/>
        </p:nvSpPr>
        <p:spPr>
          <a:xfrm>
            <a:off x="2098350" y="2170580"/>
            <a:ext cx="7995300" cy="2755379"/>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34EA8"/>
              </a:buClr>
              <a:buSzPts val="3200"/>
              <a:buFont typeface="Arial"/>
              <a:buNone/>
            </a:pPr>
            <a:r>
              <a:rPr lang="en-US" sz="3200" b="1" i="0" u="none" strike="noStrike" cap="none">
                <a:solidFill>
                  <a:srgbClr val="034EA8"/>
                </a:solidFill>
                <a:latin typeface="Arial"/>
                <a:ea typeface="Arial"/>
                <a:cs typeface="Arial"/>
                <a:sym typeface="Arial"/>
              </a:rPr>
              <a:t>Round-the-table discussion</a:t>
            </a:r>
            <a:endParaRPr lang="en-US"/>
          </a:p>
          <a:p>
            <a:pPr marL="457200" marR="0" lvl="0" indent="-254000" algn="l" rtl="0">
              <a:lnSpc>
                <a:spcPct val="90000"/>
              </a:lnSpc>
              <a:spcBef>
                <a:spcPts val="0"/>
              </a:spcBef>
              <a:spcAft>
                <a:spcPts val="0"/>
              </a:spcAft>
              <a:buClr>
                <a:srgbClr val="034EA8"/>
              </a:buClr>
              <a:buSzPts val="3200"/>
              <a:buFont typeface="Arial"/>
              <a:buNone/>
            </a:pPr>
            <a:endParaRPr lang="en-US" sz="3200" b="0" i="0" u="none" strike="noStrike" cap="none">
              <a:solidFill>
                <a:srgbClr val="034EA8"/>
              </a:solidFill>
              <a:latin typeface="Arial"/>
              <a:ea typeface="Arial"/>
              <a:cs typeface="Arial"/>
              <a:sym typeface="Arial"/>
            </a:endParaRPr>
          </a:p>
          <a:p>
            <a:pPr marL="457200" marR="0" lvl="0" indent="-457200" algn="l" rtl="0">
              <a:lnSpc>
                <a:spcPct val="90000"/>
              </a:lnSpc>
              <a:spcBef>
                <a:spcPts val="0"/>
              </a:spcBef>
              <a:spcAft>
                <a:spcPts val="0"/>
              </a:spcAft>
              <a:buClr>
                <a:srgbClr val="034EA8"/>
              </a:buClr>
              <a:buSzPts val="3200"/>
              <a:buFont typeface="Arial"/>
              <a:buChar char="•"/>
            </a:pPr>
            <a:r>
              <a:rPr lang="en-US" sz="3200" b="0" i="0" u="none" strike="noStrike" cap="none">
                <a:solidFill>
                  <a:srgbClr val="034EA8"/>
                </a:solidFill>
                <a:latin typeface="Arial"/>
                <a:ea typeface="Arial"/>
                <a:cs typeface="Arial"/>
                <a:sym typeface="Arial"/>
              </a:rPr>
              <a:t>When is a project executed successfully in your eyes?</a:t>
            </a:r>
            <a:endParaRPr lang="en-US"/>
          </a:p>
          <a:p>
            <a:pPr marL="457200" marR="0" lvl="0" indent="-457200" algn="l" rtl="0">
              <a:lnSpc>
                <a:spcPct val="90000"/>
              </a:lnSpc>
              <a:spcBef>
                <a:spcPts val="0"/>
              </a:spcBef>
              <a:spcAft>
                <a:spcPts val="0"/>
              </a:spcAft>
              <a:buClr>
                <a:srgbClr val="034EA8"/>
              </a:buClr>
              <a:buSzPts val="3200"/>
              <a:buFont typeface="Arial"/>
              <a:buChar char="•"/>
            </a:pPr>
            <a:r>
              <a:rPr lang="en-US" sz="3200" b="0" i="0" u="none" strike="noStrike" cap="none">
                <a:solidFill>
                  <a:srgbClr val="034EA8"/>
                </a:solidFill>
                <a:latin typeface="Arial"/>
                <a:ea typeface="Arial"/>
                <a:cs typeface="Arial"/>
                <a:sym typeface="Arial"/>
              </a:rPr>
              <a:t>What are important risks to take into account for the execution phase?</a:t>
            </a:r>
            <a:endParaRPr lang="en-US"/>
          </a:p>
          <a:p>
            <a:pPr marL="0" marR="0" lvl="0" indent="0" algn="l" rtl="0">
              <a:lnSpc>
                <a:spcPct val="90000"/>
              </a:lnSpc>
              <a:spcBef>
                <a:spcPts val="0"/>
              </a:spcBef>
              <a:spcAft>
                <a:spcPts val="0"/>
              </a:spcAft>
              <a:buClr>
                <a:srgbClr val="034EA8"/>
              </a:buClr>
              <a:buSzPts val="3200"/>
              <a:buFont typeface="Arial"/>
              <a:buNone/>
            </a:pPr>
            <a:endParaRPr lang="en-US" sz="3200" b="0" i="0" u="none" strike="noStrike" cap="none">
              <a:solidFill>
                <a:srgbClr val="034EA8"/>
              </a:solidFill>
              <a:latin typeface="Arial"/>
              <a:ea typeface="Arial"/>
              <a:cs typeface="Arial"/>
              <a:sym typeface="Arial"/>
            </a:endParaRPr>
          </a:p>
        </p:txBody>
      </p:sp>
      <p:sp>
        <p:nvSpPr>
          <p:cNvPr id="9" name="Rectangle 8">
            <a:extLst>
              <a:ext uri="{FF2B5EF4-FFF2-40B4-BE49-F238E27FC236}">
                <a16:creationId xmlns:a16="http://schemas.microsoft.com/office/drawing/2014/main" id="{0944EEAD-7F5E-4D41-A9E2-114FEBD84D5E}"/>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131"/>
        <p:cNvGrpSpPr/>
        <p:nvPr/>
      </p:nvGrpSpPr>
      <p:grpSpPr>
        <a:xfrm>
          <a:off x="0" y="0"/>
          <a:ext cx="0" cy="0"/>
          <a:chOff x="0" y="0"/>
          <a:chExt cx="0" cy="0"/>
        </a:xfrm>
      </p:grpSpPr>
      <p:sp>
        <p:nvSpPr>
          <p:cNvPr id="1132" name="Google Shape;1132;p71"/>
          <p:cNvSpPr txBox="1">
            <a:spLocks noGrp="1"/>
          </p:cNvSpPr>
          <p:nvPr>
            <p:ph type="title"/>
          </p:nvPr>
        </p:nvSpPr>
        <p:spPr>
          <a:xfrm>
            <a:off x="838200" y="1253017"/>
            <a:ext cx="10515600" cy="572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noProof="0"/>
              <a:t>Training summary</a:t>
            </a:r>
          </a:p>
        </p:txBody>
      </p:sp>
      <p:sp>
        <p:nvSpPr>
          <p:cNvPr id="1133" name="Google Shape;1133;p71"/>
          <p:cNvSpPr txBox="1">
            <a:spLocks noGrp="1"/>
          </p:cNvSpPr>
          <p:nvPr>
            <p:ph type="body" idx="1"/>
          </p:nvPr>
        </p:nvSpPr>
        <p:spPr>
          <a:xfrm>
            <a:off x="838200" y="1890443"/>
            <a:ext cx="10515600" cy="4286400"/>
          </a:xfrm>
          <a:prstGeom prst="rect">
            <a:avLst/>
          </a:prstGeom>
        </p:spPr>
        <p:txBody>
          <a:bodyPr spcFirstLastPara="1" wrap="square" lIns="91425" tIns="45700" rIns="91425" bIns="45700" anchor="t" anchorCtr="0">
            <a:normAutofit fontScale="77500" lnSpcReduction="20000"/>
          </a:bodyPr>
          <a:lstStyle/>
          <a:p>
            <a:pPr marL="457200" lvl="0" indent="-325755" algn="l" rtl="0">
              <a:lnSpc>
                <a:spcPct val="115000"/>
              </a:lnSpc>
              <a:spcBef>
                <a:spcPts val="1000"/>
              </a:spcBef>
              <a:spcAft>
                <a:spcPts val="0"/>
              </a:spcAft>
              <a:buSzPct val="64285"/>
              <a:buChar char="●"/>
            </a:pPr>
            <a:r>
              <a:rPr lang="en-GB" noProof="0"/>
              <a:t>Finding an </a:t>
            </a:r>
            <a:r>
              <a:rPr lang="en-GB"/>
              <a:t>energy service supplier</a:t>
            </a:r>
            <a:endParaRPr lang="en-GB" noProof="0"/>
          </a:p>
          <a:p>
            <a:pPr marL="914400" lvl="1" indent="-358140" algn="l" rtl="0">
              <a:lnSpc>
                <a:spcPct val="115000"/>
              </a:lnSpc>
              <a:spcBef>
                <a:spcPts val="0"/>
              </a:spcBef>
              <a:spcAft>
                <a:spcPts val="0"/>
              </a:spcAft>
              <a:buSzPct val="100000"/>
              <a:buChar char="○"/>
            </a:pPr>
            <a:r>
              <a:rPr lang="en-GB" sz="2400" noProof="0"/>
              <a:t>Identifying </a:t>
            </a:r>
            <a:r>
              <a:rPr lang="en-GB" sz="2400"/>
              <a:t>energy service suppliers</a:t>
            </a:r>
          </a:p>
          <a:p>
            <a:pPr marL="914400" lvl="1" indent="-358140" algn="l" rtl="0">
              <a:lnSpc>
                <a:spcPct val="115000"/>
              </a:lnSpc>
              <a:spcBef>
                <a:spcPts val="0"/>
              </a:spcBef>
              <a:spcAft>
                <a:spcPts val="0"/>
              </a:spcAft>
              <a:buSzPct val="100000"/>
              <a:buChar char="○"/>
            </a:pPr>
            <a:r>
              <a:rPr lang="en-GB" sz="2400"/>
              <a:t>Criteria for selecting energy service suppliers</a:t>
            </a:r>
          </a:p>
          <a:p>
            <a:pPr marL="914400" lvl="1" indent="-358140" algn="l" rtl="0">
              <a:lnSpc>
                <a:spcPct val="115000"/>
              </a:lnSpc>
              <a:spcBef>
                <a:spcPts val="0"/>
              </a:spcBef>
              <a:spcAft>
                <a:spcPts val="0"/>
              </a:spcAft>
              <a:buSzPct val="100000"/>
              <a:buChar char="○"/>
            </a:pPr>
            <a:r>
              <a:rPr lang="en-GB" sz="2400"/>
              <a:t>Creating a procurement policy</a:t>
            </a:r>
            <a:endParaRPr lang="en-GB" sz="2400" noProof="0"/>
          </a:p>
          <a:p>
            <a:pPr marL="556260" lvl="1" indent="0" algn="l" rtl="0">
              <a:lnSpc>
                <a:spcPct val="115000"/>
              </a:lnSpc>
              <a:spcBef>
                <a:spcPts val="0"/>
              </a:spcBef>
              <a:spcAft>
                <a:spcPts val="0"/>
              </a:spcAft>
              <a:buSzPct val="100000"/>
              <a:buNone/>
            </a:pPr>
            <a:endParaRPr lang="en-GB" sz="2400" noProof="0"/>
          </a:p>
          <a:p>
            <a:pPr marL="457200" lvl="0" indent="-325755" algn="l" rtl="0">
              <a:lnSpc>
                <a:spcPct val="115000"/>
              </a:lnSpc>
              <a:spcBef>
                <a:spcPts val="0"/>
              </a:spcBef>
              <a:spcAft>
                <a:spcPts val="0"/>
              </a:spcAft>
              <a:buSzPct val="64285"/>
              <a:buChar char="●"/>
            </a:pPr>
            <a:r>
              <a:rPr lang="en-GB" noProof="0"/>
              <a:t>Signing Contracts</a:t>
            </a:r>
          </a:p>
          <a:p>
            <a:pPr marL="914400" lvl="1" indent="-358140" algn="l" rtl="0">
              <a:lnSpc>
                <a:spcPct val="115000"/>
              </a:lnSpc>
              <a:spcBef>
                <a:spcPts val="0"/>
              </a:spcBef>
              <a:spcAft>
                <a:spcPts val="0"/>
              </a:spcAft>
              <a:buSzPct val="100000"/>
              <a:buChar char="○"/>
            </a:pPr>
            <a:r>
              <a:rPr lang="en-GB" sz="2400"/>
              <a:t>Individual versus collective contracts</a:t>
            </a:r>
          </a:p>
          <a:p>
            <a:pPr marL="914400" lvl="1" indent="-358140" algn="l" rtl="0">
              <a:lnSpc>
                <a:spcPct val="115000"/>
              </a:lnSpc>
              <a:spcBef>
                <a:spcPts val="0"/>
              </a:spcBef>
              <a:spcAft>
                <a:spcPts val="0"/>
              </a:spcAft>
              <a:buSzPct val="100000"/>
              <a:buChar char="○"/>
            </a:pPr>
            <a:r>
              <a:rPr lang="en-GB" sz="2400" noProof="0"/>
              <a:t>Checklist for topics that should be covered in contracts</a:t>
            </a:r>
          </a:p>
          <a:p>
            <a:pPr marL="914400" lvl="1" indent="-358140" algn="l" rtl="0">
              <a:lnSpc>
                <a:spcPct val="115000"/>
              </a:lnSpc>
              <a:spcBef>
                <a:spcPts val="0"/>
              </a:spcBef>
              <a:spcAft>
                <a:spcPts val="0"/>
              </a:spcAft>
              <a:buSzPct val="100000"/>
              <a:buChar char="○"/>
            </a:pPr>
            <a:r>
              <a:rPr lang="en-GB" sz="2400" noProof="0"/>
              <a:t>Examples and Legal Assistance</a:t>
            </a:r>
          </a:p>
          <a:p>
            <a:pPr marL="556260" lvl="1" indent="0" algn="l" rtl="0">
              <a:lnSpc>
                <a:spcPct val="115000"/>
              </a:lnSpc>
              <a:spcBef>
                <a:spcPts val="0"/>
              </a:spcBef>
              <a:spcAft>
                <a:spcPts val="0"/>
              </a:spcAft>
              <a:buSzPct val="100000"/>
              <a:buNone/>
            </a:pPr>
            <a:endParaRPr lang="en-GB" sz="2400" noProof="0"/>
          </a:p>
          <a:p>
            <a:pPr marL="457200" lvl="0" indent="-325755" algn="l" rtl="0">
              <a:lnSpc>
                <a:spcPct val="115000"/>
              </a:lnSpc>
              <a:spcBef>
                <a:spcPts val="0"/>
              </a:spcBef>
              <a:spcAft>
                <a:spcPts val="0"/>
              </a:spcAft>
              <a:buSzPct val="64285"/>
              <a:buChar char="●"/>
            </a:pPr>
            <a:r>
              <a:rPr lang="en-GB" noProof="0"/>
              <a:t>Realization, monitoring and maintenance</a:t>
            </a:r>
          </a:p>
          <a:p>
            <a:pPr marL="914400" lvl="1" indent="-358140" algn="l" rtl="0">
              <a:lnSpc>
                <a:spcPct val="115000"/>
              </a:lnSpc>
              <a:spcBef>
                <a:spcPts val="0"/>
              </a:spcBef>
              <a:spcAft>
                <a:spcPts val="0"/>
              </a:spcAft>
              <a:buSzPct val="100000"/>
              <a:buChar char="○"/>
            </a:pPr>
            <a:r>
              <a:rPr lang="en-GB" sz="2400" noProof="0"/>
              <a:t>Clear contract agreements </a:t>
            </a:r>
            <a:r>
              <a:rPr lang="en-GB" sz="2400"/>
              <a:t>for all stakeholders: Trusted Partner, Energy Service Suppliers, and SMEs who joined the initiative</a:t>
            </a:r>
          </a:p>
          <a:p>
            <a:pPr marL="914400" lvl="1" indent="-358140" algn="l" rtl="0">
              <a:lnSpc>
                <a:spcPct val="115000"/>
              </a:lnSpc>
              <a:spcBef>
                <a:spcPts val="0"/>
              </a:spcBef>
              <a:spcAft>
                <a:spcPts val="0"/>
              </a:spcAft>
              <a:buSzPct val="100000"/>
              <a:buChar char="○"/>
            </a:pPr>
            <a:r>
              <a:rPr lang="en-GB" sz="2400" noProof="0"/>
              <a:t>Trusted Partner ensures that contract agreements are lived up to</a:t>
            </a:r>
          </a:p>
        </p:txBody>
      </p:sp>
      <p:sp>
        <p:nvSpPr>
          <p:cNvPr id="1134" name="Google Shape;1134;p71"/>
          <p:cNvSpPr txBox="1">
            <a:spLocks noGrp="1"/>
          </p:cNvSpPr>
          <p:nvPr>
            <p:ph type="sldNum" idx="12"/>
          </p:nvPr>
        </p:nvSpPr>
        <p:spPr>
          <a:xfrm>
            <a:off x="8610600" y="6365063"/>
            <a:ext cx="2743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nl-NL"/>
              <a:t>45</a:t>
            </a:fld>
            <a:endParaRPr/>
          </a:p>
        </p:txBody>
      </p:sp>
      <p:sp>
        <p:nvSpPr>
          <p:cNvPr id="2" name="Date Placeholder 1">
            <a:extLst>
              <a:ext uri="{FF2B5EF4-FFF2-40B4-BE49-F238E27FC236}">
                <a16:creationId xmlns:a16="http://schemas.microsoft.com/office/drawing/2014/main" id="{05AD0FB7-277D-4BF9-9735-450D3FBC74CD}"/>
              </a:ext>
            </a:extLst>
          </p:cNvPr>
          <p:cNvSpPr>
            <a:spLocks noGrp="1"/>
          </p:cNvSpPr>
          <p:nvPr>
            <p:ph type="dt" idx="10"/>
          </p:nvPr>
        </p:nvSpPr>
        <p:spPr/>
        <p:txBody>
          <a:bodyPr/>
          <a:lstStyle/>
          <a:p>
            <a:fld id="{15FB45ED-2FEE-47D9-8828-98FC7C32FCD9}" type="datetime1">
              <a:rPr lang="en-GB" smtClean="0"/>
              <a:t>24/05/2022</a:t>
            </a:fld>
            <a:endParaRPr lang="en-GB"/>
          </a:p>
        </p:txBody>
      </p:sp>
      <p:sp>
        <p:nvSpPr>
          <p:cNvPr id="6" name="Rectangle 5">
            <a:extLst>
              <a:ext uri="{FF2B5EF4-FFF2-40B4-BE49-F238E27FC236}">
                <a16:creationId xmlns:a16="http://schemas.microsoft.com/office/drawing/2014/main" id="{9FCDEBA6-C2D0-41E1-97A5-2D6A99411783}"/>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extLst>
      <p:ext uri="{BB962C8B-B14F-4D97-AF65-F5344CB8AC3E}">
        <p14:creationId xmlns:p14="http://schemas.microsoft.com/office/powerpoint/2010/main" val="34195705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760"/>
        <p:cNvGrpSpPr/>
        <p:nvPr/>
      </p:nvGrpSpPr>
      <p:grpSpPr>
        <a:xfrm>
          <a:off x="0" y="0"/>
          <a:ext cx="0" cy="0"/>
          <a:chOff x="0" y="0"/>
          <a:chExt cx="0" cy="0"/>
        </a:xfrm>
      </p:grpSpPr>
      <p:sp>
        <p:nvSpPr>
          <p:cNvPr id="1761" name="Google Shape;1761;p1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034EA8"/>
              </a:buClr>
              <a:buSzPts val="6000"/>
              <a:buFont typeface="Arial"/>
              <a:buNone/>
            </a:pPr>
            <a:r>
              <a:rPr lang="en-GB" noProof="0"/>
              <a:t>Questions &amp; Feedback</a:t>
            </a:r>
          </a:p>
        </p:txBody>
      </p:sp>
      <p:sp>
        <p:nvSpPr>
          <p:cNvPr id="1762" name="Google Shape;1762;p1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SzPts val="2400"/>
              <a:buNone/>
            </a:pPr>
            <a:endParaRPr/>
          </a:p>
        </p:txBody>
      </p:sp>
      <p:sp>
        <p:nvSpPr>
          <p:cNvPr id="1763" name="Google Shape;1763;p1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7A2ACF78-90E7-422F-B096-389A3C32ABB7}" type="datetime1">
              <a:rPr lang="en-GB" smtClean="0"/>
              <a:t>24/05/2022</a:t>
            </a:fld>
            <a:endParaRPr/>
          </a:p>
        </p:txBody>
      </p:sp>
      <p:sp>
        <p:nvSpPr>
          <p:cNvPr id="1764" name="Google Shape;1764;p116"/>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46</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DB201F7F-53F2-46D1-AE01-C17E846EBDFB}"/>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768"/>
        <p:cNvGrpSpPr/>
        <p:nvPr/>
      </p:nvGrpSpPr>
      <p:grpSpPr>
        <a:xfrm>
          <a:off x="0" y="0"/>
          <a:ext cx="0" cy="0"/>
          <a:chOff x="0" y="0"/>
          <a:chExt cx="0" cy="0"/>
        </a:xfrm>
      </p:grpSpPr>
      <p:sp>
        <p:nvSpPr>
          <p:cNvPr id="1769" name="Google Shape;1769;p117"/>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47</a:t>
            </a:fld>
            <a:endParaRPr sz="1200" b="0" i="0" u="none" strike="noStrike" cap="none">
              <a:solidFill>
                <a:srgbClr val="888888"/>
              </a:solidFill>
              <a:latin typeface="Arial"/>
              <a:ea typeface="Arial"/>
              <a:cs typeface="Arial"/>
              <a:sym typeface="Arial"/>
            </a:endParaRPr>
          </a:p>
        </p:txBody>
      </p:sp>
      <p:pic>
        <p:nvPicPr>
          <p:cNvPr id="1770" name="Google Shape;1770;p117"/>
          <p:cNvPicPr preferRelativeResize="0"/>
          <p:nvPr/>
        </p:nvPicPr>
        <p:blipFill rotWithShape="1">
          <a:blip r:embed="rId3">
            <a:alphaModFix/>
          </a:blip>
          <a:srcRect/>
          <a:stretch/>
        </p:blipFill>
        <p:spPr>
          <a:xfrm>
            <a:off x="4008252" y="1947772"/>
            <a:ext cx="3891516" cy="2994643"/>
          </a:xfrm>
          <a:prstGeom prst="rect">
            <a:avLst/>
          </a:prstGeom>
          <a:noFill/>
          <a:ln>
            <a:noFill/>
          </a:ln>
        </p:spPr>
      </p:pic>
      <p:sp>
        <p:nvSpPr>
          <p:cNvPr id="1771" name="Google Shape;1771;p117"/>
          <p:cNvSpPr txBox="1"/>
          <p:nvPr/>
        </p:nvSpPr>
        <p:spPr>
          <a:xfrm>
            <a:off x="2875077" y="953131"/>
            <a:ext cx="594485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nl-NL" sz="2800" b="0" i="0" u="none" strike="noStrike" cap="none">
                <a:solidFill>
                  <a:srgbClr val="000000"/>
                </a:solidFill>
                <a:latin typeface="Arial"/>
                <a:ea typeface="Arial"/>
                <a:cs typeface="Arial"/>
                <a:sym typeface="Arial"/>
              </a:rPr>
              <a:t>Thanks for your attention!</a:t>
            </a:r>
            <a:endParaRPr/>
          </a:p>
        </p:txBody>
      </p:sp>
      <p:sp>
        <p:nvSpPr>
          <p:cNvPr id="1772" name="Google Shape;1772;p1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71D32BF4-CC14-4A5F-A6C3-78E681E6439B}" type="datetime1">
              <a:rPr lang="en-GB" smtClean="0"/>
              <a:t>24/05/2022</a:t>
            </a:fld>
            <a:endParaRPr/>
          </a:p>
        </p:txBody>
      </p:sp>
      <p:pic>
        <p:nvPicPr>
          <p:cNvPr id="1773" name="Google Shape;1773;p117"/>
          <p:cNvPicPr preferRelativeResize="0"/>
          <p:nvPr/>
        </p:nvPicPr>
        <p:blipFill rotWithShape="1">
          <a:blip r:embed="rId4">
            <a:alphaModFix/>
          </a:blip>
          <a:srcRect/>
          <a:stretch/>
        </p:blipFill>
        <p:spPr>
          <a:xfrm>
            <a:off x="10186520" y="5643825"/>
            <a:ext cx="463100" cy="546600"/>
          </a:xfrm>
          <a:prstGeom prst="rect">
            <a:avLst/>
          </a:prstGeom>
          <a:noFill/>
          <a:ln>
            <a:noFill/>
          </a:ln>
        </p:spPr>
      </p:pic>
      <p:pic>
        <p:nvPicPr>
          <p:cNvPr id="1774" name="Google Shape;1774;p117" descr="cidimage002.png@01D4FECE.D63D32C0"/>
          <p:cNvPicPr preferRelativeResize="0"/>
          <p:nvPr/>
        </p:nvPicPr>
        <p:blipFill rotWithShape="1">
          <a:blip r:embed="rId5">
            <a:alphaModFix/>
          </a:blip>
          <a:srcRect/>
          <a:stretch/>
        </p:blipFill>
        <p:spPr>
          <a:xfrm>
            <a:off x="11266902" y="5674435"/>
            <a:ext cx="414671" cy="401685"/>
          </a:xfrm>
          <a:prstGeom prst="rect">
            <a:avLst/>
          </a:prstGeom>
          <a:noFill/>
          <a:ln>
            <a:noFill/>
          </a:ln>
        </p:spPr>
      </p:pic>
      <p:pic>
        <p:nvPicPr>
          <p:cNvPr id="1775" name="Google Shape;1775;p117"/>
          <p:cNvPicPr preferRelativeResize="0"/>
          <p:nvPr/>
        </p:nvPicPr>
        <p:blipFill rotWithShape="1">
          <a:blip r:embed="rId6">
            <a:alphaModFix/>
          </a:blip>
          <a:srcRect t="8772" b="16666"/>
          <a:stretch/>
        </p:blipFill>
        <p:spPr>
          <a:xfrm>
            <a:off x="5016416" y="5675446"/>
            <a:ext cx="968118" cy="356046"/>
          </a:xfrm>
          <a:prstGeom prst="rect">
            <a:avLst/>
          </a:prstGeom>
          <a:noFill/>
          <a:ln>
            <a:noFill/>
          </a:ln>
        </p:spPr>
      </p:pic>
      <p:pic>
        <p:nvPicPr>
          <p:cNvPr id="1776" name="Google Shape;1776;p117"/>
          <p:cNvPicPr preferRelativeResize="0"/>
          <p:nvPr/>
        </p:nvPicPr>
        <p:blipFill rotWithShape="1">
          <a:blip r:embed="rId7">
            <a:alphaModFix/>
          </a:blip>
          <a:srcRect/>
          <a:stretch/>
        </p:blipFill>
        <p:spPr>
          <a:xfrm>
            <a:off x="6496101" y="5662227"/>
            <a:ext cx="447505" cy="439814"/>
          </a:xfrm>
          <a:prstGeom prst="rect">
            <a:avLst/>
          </a:prstGeom>
          <a:noFill/>
          <a:ln>
            <a:noFill/>
          </a:ln>
        </p:spPr>
      </p:pic>
      <p:pic>
        <p:nvPicPr>
          <p:cNvPr id="1777" name="Google Shape;1777;p117"/>
          <p:cNvPicPr preferRelativeResize="0"/>
          <p:nvPr/>
        </p:nvPicPr>
        <p:blipFill rotWithShape="1">
          <a:blip r:embed="rId8">
            <a:alphaModFix/>
          </a:blip>
          <a:srcRect/>
          <a:stretch/>
        </p:blipFill>
        <p:spPr>
          <a:xfrm>
            <a:off x="7503002" y="5772902"/>
            <a:ext cx="520986" cy="240621"/>
          </a:xfrm>
          <a:prstGeom prst="rect">
            <a:avLst/>
          </a:prstGeom>
          <a:noFill/>
          <a:ln>
            <a:noFill/>
          </a:ln>
        </p:spPr>
      </p:pic>
      <p:pic>
        <p:nvPicPr>
          <p:cNvPr id="1778" name="Google Shape;1778;p117" descr="header_E"/>
          <p:cNvPicPr preferRelativeResize="0"/>
          <p:nvPr/>
        </p:nvPicPr>
        <p:blipFill rotWithShape="1">
          <a:blip r:embed="rId9">
            <a:alphaModFix/>
          </a:blip>
          <a:srcRect l="31882" r="31726"/>
          <a:stretch/>
        </p:blipFill>
        <p:spPr>
          <a:xfrm>
            <a:off x="8719343" y="5698491"/>
            <a:ext cx="786800" cy="367285"/>
          </a:xfrm>
          <a:prstGeom prst="rect">
            <a:avLst/>
          </a:prstGeom>
          <a:noFill/>
          <a:ln>
            <a:noFill/>
          </a:ln>
        </p:spPr>
      </p:pic>
      <p:pic>
        <p:nvPicPr>
          <p:cNvPr id="1779" name="Google Shape;1779;p117"/>
          <p:cNvPicPr preferRelativeResize="0"/>
          <p:nvPr/>
        </p:nvPicPr>
        <p:blipFill rotWithShape="1">
          <a:blip r:embed="rId10">
            <a:alphaModFix/>
          </a:blip>
          <a:srcRect/>
          <a:stretch/>
        </p:blipFill>
        <p:spPr>
          <a:xfrm>
            <a:off x="3157236" y="5776812"/>
            <a:ext cx="722915" cy="271360"/>
          </a:xfrm>
          <a:prstGeom prst="rect">
            <a:avLst/>
          </a:prstGeom>
          <a:noFill/>
          <a:ln>
            <a:noFill/>
          </a:ln>
        </p:spPr>
      </p:pic>
      <p:pic>
        <p:nvPicPr>
          <p:cNvPr id="1780" name="Google Shape;1780;p117" descr="R:\PR\01_Unternehmenskommunikation\12_Corporate_Design\02_Logo\bea_logo_black_font\bea_logo_black_font_c4_transp.jpg"/>
          <p:cNvPicPr preferRelativeResize="0"/>
          <p:nvPr/>
        </p:nvPicPr>
        <p:blipFill rotWithShape="1">
          <a:blip r:embed="rId11">
            <a:alphaModFix/>
          </a:blip>
          <a:srcRect/>
          <a:stretch/>
        </p:blipFill>
        <p:spPr>
          <a:xfrm>
            <a:off x="4244472" y="5789582"/>
            <a:ext cx="517496" cy="288447"/>
          </a:xfrm>
          <a:prstGeom prst="rect">
            <a:avLst/>
          </a:prstGeom>
          <a:noFill/>
          <a:ln>
            <a:noFill/>
          </a:ln>
        </p:spPr>
      </p:pic>
      <p:pic>
        <p:nvPicPr>
          <p:cNvPr id="1781" name="Google Shape;1781;p117"/>
          <p:cNvPicPr preferRelativeResize="0"/>
          <p:nvPr/>
        </p:nvPicPr>
        <p:blipFill rotWithShape="1">
          <a:blip r:embed="rId12">
            <a:alphaModFix/>
          </a:blip>
          <a:srcRect/>
          <a:stretch/>
        </p:blipFill>
        <p:spPr>
          <a:xfrm>
            <a:off x="1901797" y="5721421"/>
            <a:ext cx="919086" cy="354787"/>
          </a:xfrm>
          <a:prstGeom prst="rect">
            <a:avLst/>
          </a:prstGeom>
          <a:noFill/>
          <a:ln>
            <a:noFill/>
          </a:ln>
        </p:spPr>
      </p:pic>
      <p:pic>
        <p:nvPicPr>
          <p:cNvPr id="1782" name="Google Shape;1782;p117" descr="https://365tno.sharepoint.com/sites/intranet/Organisation/CS/Marketing_Communications/Externe-profilering/Logos/426_1_TNO_ifl_zwart.png"/>
          <p:cNvPicPr preferRelativeResize="0"/>
          <p:nvPr/>
        </p:nvPicPr>
        <p:blipFill rotWithShape="1">
          <a:blip r:embed="rId13">
            <a:alphaModFix/>
          </a:blip>
          <a:srcRect l="7704" t="16984" r="4714" b="21686"/>
          <a:stretch/>
        </p:blipFill>
        <p:spPr>
          <a:xfrm>
            <a:off x="549536" y="5806262"/>
            <a:ext cx="1015908" cy="171393"/>
          </a:xfrm>
          <a:prstGeom prst="rect">
            <a:avLst/>
          </a:prstGeom>
          <a:noFill/>
          <a:ln>
            <a:noFill/>
          </a:ln>
        </p:spPr>
      </p:pic>
      <p:sp>
        <p:nvSpPr>
          <p:cNvPr id="16" name="Rectangle 15">
            <a:extLst>
              <a:ext uri="{FF2B5EF4-FFF2-40B4-BE49-F238E27FC236}">
                <a16:creationId xmlns:a16="http://schemas.microsoft.com/office/drawing/2014/main" id="{0D810C02-F9E6-4450-AB57-7F74CEAA8C7F}"/>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4"/>
        <p:cNvGrpSpPr/>
        <p:nvPr/>
      </p:nvGrpSpPr>
      <p:grpSpPr>
        <a:xfrm>
          <a:off x="0" y="0"/>
          <a:ext cx="0" cy="0"/>
          <a:chOff x="0" y="0"/>
          <a:chExt cx="0" cy="0"/>
        </a:xfrm>
      </p:grpSpPr>
      <p:sp>
        <p:nvSpPr>
          <p:cNvPr id="1175" name="Google Shape;1175;p7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034EA8"/>
              </a:buClr>
              <a:buSzPts val="6000"/>
              <a:buFont typeface="Arial"/>
              <a:buNone/>
            </a:pPr>
            <a:r>
              <a:rPr lang="en-GB" noProof="0"/>
              <a:t>Key elements of previous </a:t>
            </a:r>
            <a:r>
              <a:rPr lang="en-GB"/>
              <a:t>units in this training module</a:t>
            </a:r>
            <a:endParaRPr lang="en-GB" noProof="0"/>
          </a:p>
        </p:txBody>
      </p:sp>
      <p:sp>
        <p:nvSpPr>
          <p:cNvPr id="1176" name="Google Shape;1176;p7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SzPts val="2400"/>
              <a:buNone/>
            </a:pPr>
            <a:endParaRPr/>
          </a:p>
        </p:txBody>
      </p:sp>
      <p:sp>
        <p:nvSpPr>
          <p:cNvPr id="1177" name="Google Shape;1177;p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0C57AE3B-C3E5-4A54-AB72-BFE6D25803C8}" type="datetime1">
              <a:rPr lang="en-GB" smtClean="0"/>
              <a:t>24/05/2022</a:t>
            </a:fld>
            <a:endParaRPr/>
          </a:p>
        </p:txBody>
      </p:sp>
      <p:sp>
        <p:nvSpPr>
          <p:cNvPr id="1178" name="Google Shape;1178;p75"/>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5</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AF9983D8-8191-47B9-A9DB-0B379B343BA4}"/>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3"/>
        <p:cNvGrpSpPr/>
        <p:nvPr/>
      </p:nvGrpSpPr>
      <p:grpSpPr>
        <a:xfrm>
          <a:off x="0" y="0"/>
          <a:ext cx="0" cy="0"/>
          <a:chOff x="0" y="0"/>
          <a:chExt cx="0" cy="0"/>
        </a:xfrm>
      </p:grpSpPr>
      <p:sp>
        <p:nvSpPr>
          <p:cNvPr id="1184" name="Google Shape;1184;p76"/>
          <p:cNvSpPr txBox="1">
            <a:spLocks noGrp="1"/>
          </p:cNvSpPr>
          <p:nvPr>
            <p:ph type="title"/>
          </p:nvPr>
        </p:nvSpPr>
        <p:spPr>
          <a:xfrm>
            <a:off x="838200" y="1253017"/>
            <a:ext cx="10515600" cy="57260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What do we mean with ‘collective energy projects’?</a:t>
            </a:r>
          </a:p>
        </p:txBody>
      </p:sp>
      <p:sp>
        <p:nvSpPr>
          <p:cNvPr id="1185" name="Google Shape;1185;p76"/>
          <p:cNvSpPr txBox="1">
            <a:spLocks noGrp="1"/>
          </p:cNvSpPr>
          <p:nvPr>
            <p:ph type="body" idx="1"/>
          </p:nvPr>
        </p:nvSpPr>
        <p:spPr>
          <a:xfrm>
            <a:off x="838200" y="2072640"/>
            <a:ext cx="10515600" cy="4104322"/>
          </a:xfrm>
          <a:prstGeom prst="rect">
            <a:avLst/>
          </a:prstGeom>
          <a:noFill/>
          <a:ln>
            <a:noFill/>
          </a:ln>
        </p:spPr>
        <p:txBody>
          <a:bodyPr spcFirstLastPara="1" wrap="square" lIns="91425" tIns="45700" rIns="91425" bIns="45700" anchor="t" anchorCtr="0">
            <a:normAutofit/>
          </a:bodyPr>
          <a:lstStyle/>
          <a:p>
            <a:pPr marL="457200" lvl="0" indent="-457200" algn="l" rtl="0">
              <a:lnSpc>
                <a:spcPct val="90000"/>
              </a:lnSpc>
              <a:spcBef>
                <a:spcPts val="1000"/>
              </a:spcBef>
              <a:spcAft>
                <a:spcPts val="0"/>
              </a:spcAft>
              <a:buSzPct val="100000"/>
              <a:buFont typeface="Arial"/>
              <a:buChar char="•"/>
            </a:pPr>
            <a:r>
              <a:rPr lang="en-GB" sz="2800" noProof="0">
                <a:latin typeface="Arial"/>
                <a:ea typeface="Arial"/>
                <a:cs typeface="Arial"/>
                <a:sym typeface="Arial"/>
              </a:rPr>
              <a:t>Implementing energy efficiency measures </a:t>
            </a:r>
            <a:r>
              <a:rPr lang="en-GB" sz="2800" b="1" noProof="0">
                <a:solidFill>
                  <a:schemeClr val="accent5"/>
                </a:solidFill>
                <a:latin typeface="Arial"/>
                <a:ea typeface="Arial"/>
                <a:cs typeface="Arial"/>
                <a:sym typeface="Arial"/>
              </a:rPr>
              <a:t>together</a:t>
            </a:r>
          </a:p>
          <a:p>
            <a:pPr marL="1143000" lvl="1" indent="-457200" algn="l" rtl="0">
              <a:lnSpc>
                <a:spcPct val="90000"/>
              </a:lnSpc>
              <a:spcBef>
                <a:spcPts val="500"/>
              </a:spcBef>
              <a:spcAft>
                <a:spcPts val="0"/>
              </a:spcAft>
              <a:buSzPts val="2800"/>
              <a:buChar char="•"/>
            </a:pPr>
            <a:r>
              <a:rPr lang="en-GB" sz="2600" noProof="0"/>
              <a:t>Two or more SMEs join forces</a:t>
            </a:r>
          </a:p>
          <a:p>
            <a:pPr marL="457200" lvl="0" indent="-228600" algn="l" rtl="0">
              <a:lnSpc>
                <a:spcPct val="90000"/>
              </a:lnSpc>
              <a:spcBef>
                <a:spcPts val="1000"/>
              </a:spcBef>
              <a:spcAft>
                <a:spcPts val="0"/>
              </a:spcAft>
              <a:buSzPts val="1800"/>
              <a:buNone/>
            </a:pPr>
            <a:endParaRPr lang="en-GB" noProof="0"/>
          </a:p>
          <a:p>
            <a:pPr marL="457200" lvl="0" indent="-457200" algn="l" rtl="0">
              <a:lnSpc>
                <a:spcPct val="90000"/>
              </a:lnSpc>
              <a:spcBef>
                <a:spcPts val="1000"/>
              </a:spcBef>
              <a:spcAft>
                <a:spcPts val="0"/>
              </a:spcAft>
              <a:buSzPct val="100000"/>
              <a:buFont typeface="Arial"/>
              <a:buChar char="•"/>
            </a:pPr>
            <a:r>
              <a:rPr lang="en-GB" noProof="0"/>
              <a:t>A Trusted Partner takes a facilitating role, partly unburdening the individual SMEs</a:t>
            </a:r>
          </a:p>
          <a:p>
            <a:pPr marL="1143000" lvl="1" indent="-457200" algn="l" rtl="0">
              <a:lnSpc>
                <a:spcPct val="90000"/>
              </a:lnSpc>
              <a:spcBef>
                <a:spcPts val="500"/>
              </a:spcBef>
              <a:spcAft>
                <a:spcPts val="0"/>
              </a:spcAft>
              <a:buSzPts val="2800"/>
              <a:buChar char="•"/>
            </a:pPr>
            <a:r>
              <a:rPr lang="en-GB" sz="2600" noProof="0"/>
              <a:t>This role can be taken by one or several of the SMEs, or a business park association, but also in some cases a municipality or energy service supplier</a:t>
            </a:r>
          </a:p>
          <a:p>
            <a:pPr marL="457200" lvl="0" indent="-228600" algn="l" rtl="0">
              <a:lnSpc>
                <a:spcPct val="90000"/>
              </a:lnSpc>
              <a:spcBef>
                <a:spcPts val="1000"/>
              </a:spcBef>
              <a:spcAft>
                <a:spcPts val="0"/>
              </a:spcAft>
              <a:buSzPts val="1800"/>
              <a:buNone/>
            </a:pPr>
            <a:endParaRPr lang="en-GB" noProof="0"/>
          </a:p>
        </p:txBody>
      </p:sp>
      <p:sp>
        <p:nvSpPr>
          <p:cNvPr id="1186" name="Google Shape;1186;p7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56851A0E-3D74-4945-89D3-C9ADC9273A46}" type="datetime1">
              <a:rPr lang="en-GB" smtClean="0"/>
              <a:t>24/05/2022</a:t>
            </a:fld>
            <a:endParaRPr/>
          </a:p>
        </p:txBody>
      </p:sp>
      <p:sp>
        <p:nvSpPr>
          <p:cNvPr id="1187" name="Google Shape;1187;p76"/>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6</a:t>
            </a:fld>
            <a:endParaRPr sz="1200" b="0" i="0" u="none" strike="noStrike" cap="none">
              <a:solidFill>
                <a:srgbClr val="888888"/>
              </a:solidFill>
              <a:latin typeface="Arial"/>
              <a:ea typeface="Arial"/>
              <a:cs typeface="Arial"/>
              <a:sym typeface="Arial"/>
            </a:endParaRPr>
          </a:p>
        </p:txBody>
      </p:sp>
      <p:sp>
        <p:nvSpPr>
          <p:cNvPr id="6" name="Rectangle 5">
            <a:extLst>
              <a:ext uri="{FF2B5EF4-FFF2-40B4-BE49-F238E27FC236}">
                <a16:creationId xmlns:a16="http://schemas.microsoft.com/office/drawing/2014/main" id="{8C533A66-48B9-41B2-9E4A-836296D6429E}"/>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2"/>
        <p:cNvGrpSpPr/>
        <p:nvPr/>
      </p:nvGrpSpPr>
      <p:grpSpPr>
        <a:xfrm>
          <a:off x="0" y="0"/>
          <a:ext cx="0" cy="0"/>
          <a:chOff x="0" y="0"/>
          <a:chExt cx="0" cy="0"/>
        </a:xfrm>
      </p:grpSpPr>
      <p:graphicFrame>
        <p:nvGraphicFramePr>
          <p:cNvPr id="1193" name="Google Shape;1193;p77"/>
          <p:cNvGraphicFramePr/>
          <p:nvPr/>
        </p:nvGraphicFramePr>
        <p:xfrm>
          <a:off x="1187844" y="1163292"/>
          <a:ext cx="9410750" cy="4373425"/>
        </p:xfrm>
        <a:graphic>
          <a:graphicData uri="http://schemas.openxmlformats.org/drawingml/2006/table">
            <a:tbl>
              <a:tblPr firstRow="1" bandRow="1">
                <a:noFill/>
                <a:tableStyleId>{CCF19553-0C20-435E-A2EA-EFDDF2E0E0C5}</a:tableStyleId>
              </a:tblPr>
              <a:tblGrid>
                <a:gridCol w="2400350">
                  <a:extLst>
                    <a:ext uri="{9D8B030D-6E8A-4147-A177-3AD203B41FA5}">
                      <a16:colId xmlns:a16="http://schemas.microsoft.com/office/drawing/2014/main" val="20000"/>
                    </a:ext>
                  </a:extLst>
                </a:gridCol>
                <a:gridCol w="2642000">
                  <a:extLst>
                    <a:ext uri="{9D8B030D-6E8A-4147-A177-3AD203B41FA5}">
                      <a16:colId xmlns:a16="http://schemas.microsoft.com/office/drawing/2014/main" val="20001"/>
                    </a:ext>
                  </a:extLst>
                </a:gridCol>
                <a:gridCol w="4368400">
                  <a:extLst>
                    <a:ext uri="{9D8B030D-6E8A-4147-A177-3AD203B41FA5}">
                      <a16:colId xmlns:a16="http://schemas.microsoft.com/office/drawing/2014/main" val="20002"/>
                    </a:ext>
                  </a:extLst>
                </a:gridCol>
              </a:tblGrid>
              <a:tr h="405725">
                <a:tc>
                  <a:txBody>
                    <a:bodyPr/>
                    <a:lstStyle/>
                    <a:p>
                      <a:pPr marL="0" marR="0" lvl="0" indent="0" algn="ctr" rtl="0">
                        <a:lnSpc>
                          <a:spcPct val="100000"/>
                        </a:lnSpc>
                        <a:spcBef>
                          <a:spcPts val="0"/>
                        </a:spcBef>
                        <a:spcAft>
                          <a:spcPts val="0"/>
                        </a:spcAft>
                        <a:buNone/>
                      </a:pPr>
                      <a:r>
                        <a:rPr lang="nl-NL" sz="1400" u="none" strike="noStrike" cap="none">
                          <a:latin typeface="Arial"/>
                          <a:ea typeface="Arial"/>
                          <a:cs typeface="Arial"/>
                          <a:sym typeface="Arial"/>
                        </a:rPr>
                        <a:t>Area</a:t>
                      </a:r>
                      <a:endParaRPr/>
                    </a:p>
                  </a:txBody>
                  <a:tcPr marL="91450" marR="91450" marT="45725" marB="45725"/>
                </a:tc>
                <a:tc>
                  <a:txBody>
                    <a:bodyPr/>
                    <a:lstStyle/>
                    <a:p>
                      <a:pPr marL="0" marR="0" lvl="0" indent="0" algn="ctr" rtl="0">
                        <a:lnSpc>
                          <a:spcPct val="100000"/>
                        </a:lnSpc>
                        <a:spcBef>
                          <a:spcPts val="0"/>
                        </a:spcBef>
                        <a:spcAft>
                          <a:spcPts val="0"/>
                        </a:spcAft>
                        <a:buNone/>
                      </a:pPr>
                      <a:r>
                        <a:rPr lang="nl-NL" sz="1400" u="none" strike="noStrike" cap="none">
                          <a:latin typeface="Arial"/>
                          <a:ea typeface="Arial"/>
                          <a:cs typeface="Arial"/>
                          <a:sym typeface="Arial"/>
                        </a:rPr>
                        <a:t>Building</a:t>
                      </a:r>
                      <a:endParaRPr/>
                    </a:p>
                  </a:txBody>
                  <a:tcPr marL="91450" marR="91450" marT="45725" marB="45725"/>
                </a:tc>
                <a:tc>
                  <a:txBody>
                    <a:bodyPr/>
                    <a:lstStyle/>
                    <a:p>
                      <a:pPr marL="0" marR="0" lvl="0" indent="0" algn="ctr" rtl="0">
                        <a:lnSpc>
                          <a:spcPct val="100000"/>
                        </a:lnSpc>
                        <a:spcBef>
                          <a:spcPts val="0"/>
                        </a:spcBef>
                        <a:spcAft>
                          <a:spcPts val="0"/>
                        </a:spcAft>
                        <a:buNone/>
                      </a:pPr>
                      <a:r>
                        <a:rPr lang="nl-NL" sz="1400" u="none" strike="noStrike" cap="none">
                          <a:latin typeface="Arial"/>
                          <a:ea typeface="Arial"/>
                          <a:cs typeface="Arial"/>
                          <a:sym typeface="Arial"/>
                        </a:rPr>
                        <a:t>Energy Culture of companies</a:t>
                      </a:r>
                      <a:endParaRPr/>
                    </a:p>
                  </a:txBody>
                  <a:tcPr marL="91450" marR="91450" marT="45725" marB="45725"/>
                </a:tc>
                <a:extLst>
                  <a:ext uri="{0D108BD9-81ED-4DB2-BD59-A6C34878D82A}">
                    <a16:rowId xmlns:a16="http://schemas.microsoft.com/office/drawing/2014/main" val="10000"/>
                  </a:ext>
                </a:extLst>
              </a:tr>
              <a:tr h="3967700">
                <a:tc>
                  <a:txBody>
                    <a:bodyPr/>
                    <a:lstStyle/>
                    <a:p>
                      <a:pPr marL="0" marR="0" lvl="0" indent="0" algn="l" rtl="0">
                        <a:lnSpc>
                          <a:spcPct val="100000"/>
                        </a:lnSpc>
                        <a:spcBef>
                          <a:spcPts val="0"/>
                        </a:spcBef>
                        <a:spcAft>
                          <a:spcPts val="0"/>
                        </a:spcAft>
                        <a:buNone/>
                      </a:pPr>
                      <a:endParaRPr sz="1400" u="none" strike="noStrike" cap="none">
                        <a:latin typeface="Arial"/>
                        <a:ea typeface="Arial"/>
                        <a:cs typeface="Arial"/>
                        <a:sym typeface="Arial"/>
                      </a:endParaRPr>
                    </a:p>
                  </a:txBody>
                  <a:tcPr marL="91450" marR="91450" marT="45725" marB="45725">
                    <a:lnR w="12700" cap="flat" cmpd="sng">
                      <a:solidFill>
                        <a:schemeClr val="accent1"/>
                      </a:solidFill>
                      <a:prstDash val="solid"/>
                      <a:round/>
                      <a:headEnd type="none" w="sm" len="sm"/>
                      <a:tailEnd type="none" w="sm" len="sm"/>
                    </a:lnR>
                  </a:tcPr>
                </a:tc>
                <a:tc>
                  <a:txBody>
                    <a:bodyPr/>
                    <a:lstStyle/>
                    <a:p>
                      <a:pPr marL="0" marR="0" lvl="0" indent="0" algn="l" rtl="0">
                        <a:lnSpc>
                          <a:spcPct val="100000"/>
                        </a:lnSpc>
                        <a:spcBef>
                          <a:spcPts val="0"/>
                        </a:spcBef>
                        <a:spcAft>
                          <a:spcPts val="0"/>
                        </a:spcAft>
                        <a:buNone/>
                      </a:pPr>
                      <a:endParaRPr sz="1400" u="none" strike="noStrike" cap="none">
                        <a:latin typeface="Arial"/>
                        <a:ea typeface="Arial"/>
                        <a:cs typeface="Arial"/>
                        <a:sym typeface="Arial"/>
                      </a:endParaRPr>
                    </a:p>
                  </a:txBody>
                  <a:tcPr marL="91450" marR="91450" marT="45725" marB="45725">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tcPr>
                </a:tc>
                <a:tc>
                  <a:txBody>
                    <a:bodyPr/>
                    <a:lstStyle/>
                    <a:p>
                      <a:pPr marL="0" marR="0" lvl="0" indent="0" algn="l" rtl="0">
                        <a:lnSpc>
                          <a:spcPct val="100000"/>
                        </a:lnSpc>
                        <a:spcBef>
                          <a:spcPts val="0"/>
                        </a:spcBef>
                        <a:spcAft>
                          <a:spcPts val="0"/>
                        </a:spcAft>
                        <a:buNone/>
                      </a:pPr>
                      <a:endParaRPr sz="1400" u="none" strike="noStrike" cap="none">
                        <a:latin typeface="Arial"/>
                        <a:ea typeface="Arial"/>
                        <a:cs typeface="Arial"/>
                        <a:sym typeface="Arial"/>
                      </a:endParaRPr>
                    </a:p>
                  </a:txBody>
                  <a:tcPr marL="91450" marR="91450" marT="45725" marB="45725">
                    <a:lnL w="12700" cap="flat" cmpd="sng">
                      <a:solidFill>
                        <a:schemeClr val="accent1"/>
                      </a:solidFill>
                      <a:prstDash val="solid"/>
                      <a:round/>
                      <a:headEnd type="none" w="sm" len="sm"/>
                      <a:tailEnd type="none" w="sm" len="sm"/>
                    </a:lnL>
                  </a:tcPr>
                </a:tc>
                <a:extLst>
                  <a:ext uri="{0D108BD9-81ED-4DB2-BD59-A6C34878D82A}">
                    <a16:rowId xmlns:a16="http://schemas.microsoft.com/office/drawing/2014/main" val="10001"/>
                  </a:ext>
                </a:extLst>
              </a:tr>
            </a:tbl>
          </a:graphicData>
        </a:graphic>
      </p:graphicFrame>
      <p:graphicFrame>
        <p:nvGraphicFramePr>
          <p:cNvPr id="1194" name="Google Shape;1194;p77"/>
          <p:cNvGraphicFramePr/>
          <p:nvPr/>
        </p:nvGraphicFramePr>
        <p:xfrm>
          <a:off x="2781300" y="5591714"/>
          <a:ext cx="3822700" cy="947510"/>
        </p:xfrm>
        <a:graphic>
          <a:graphicData uri="http://schemas.openxmlformats.org/drawingml/2006/table">
            <a:tbl>
              <a:tblPr firstRow="1" bandRow="1">
                <a:noFill/>
                <a:tableStyleId>{CCF19553-0C20-435E-A2EA-EFDDF2E0E0C5}</a:tableStyleId>
              </a:tblPr>
              <a:tblGrid>
                <a:gridCol w="1911350">
                  <a:extLst>
                    <a:ext uri="{9D8B030D-6E8A-4147-A177-3AD203B41FA5}">
                      <a16:colId xmlns:a16="http://schemas.microsoft.com/office/drawing/2014/main" val="20000"/>
                    </a:ext>
                  </a:extLst>
                </a:gridCol>
                <a:gridCol w="1911350">
                  <a:extLst>
                    <a:ext uri="{9D8B030D-6E8A-4147-A177-3AD203B41FA5}">
                      <a16:colId xmlns:a16="http://schemas.microsoft.com/office/drawing/2014/main" val="20001"/>
                    </a:ext>
                  </a:extLst>
                </a:gridCol>
              </a:tblGrid>
              <a:tr h="177800">
                <a:tc>
                  <a:txBody>
                    <a:bodyPr/>
                    <a:lstStyle/>
                    <a:p>
                      <a:pPr marL="0" marR="0" lvl="0" indent="0" algn="ctr" rtl="0">
                        <a:lnSpc>
                          <a:spcPct val="100000"/>
                        </a:lnSpc>
                        <a:spcBef>
                          <a:spcPts val="0"/>
                        </a:spcBef>
                        <a:spcAft>
                          <a:spcPts val="0"/>
                        </a:spcAft>
                        <a:buNone/>
                      </a:pPr>
                      <a:r>
                        <a:rPr lang="nl-NL" sz="1400" u="none" strike="noStrike" cap="none"/>
                        <a:t>Circularity</a:t>
                      </a:r>
                      <a:endParaRPr/>
                    </a:p>
                  </a:txBody>
                  <a:tcPr marL="91450" marR="91450" marT="45725" marB="45725"/>
                </a:tc>
                <a:tc>
                  <a:txBody>
                    <a:bodyPr/>
                    <a:lstStyle/>
                    <a:p>
                      <a:pPr marL="0" marR="0" lvl="0" indent="0" algn="ctr" rtl="0">
                        <a:lnSpc>
                          <a:spcPct val="100000"/>
                        </a:lnSpc>
                        <a:spcBef>
                          <a:spcPts val="0"/>
                        </a:spcBef>
                        <a:spcAft>
                          <a:spcPts val="0"/>
                        </a:spcAft>
                        <a:buNone/>
                      </a:pPr>
                      <a:r>
                        <a:rPr lang="nl-NL" sz="1400" u="none" strike="noStrike" cap="none"/>
                        <a:t>Transport</a:t>
                      </a:r>
                      <a:endParaRPr/>
                    </a:p>
                  </a:txBody>
                  <a:tcPr marL="91450" marR="91450" marT="45725" marB="45725"/>
                </a:tc>
                <a:extLst>
                  <a:ext uri="{0D108BD9-81ED-4DB2-BD59-A6C34878D82A}">
                    <a16:rowId xmlns:a16="http://schemas.microsoft.com/office/drawing/2014/main" val="10000"/>
                  </a:ext>
                </a:extLst>
              </a:tr>
              <a:tr h="642700">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R w="12700" cap="flat" cmpd="sng">
                      <a:solidFill>
                        <a:schemeClr val="accent1"/>
                      </a:solidFill>
                      <a:prstDash val="solid"/>
                      <a:round/>
                      <a:headEnd type="none" w="sm" len="sm"/>
                      <a:tailEnd type="none" w="sm" len="sm"/>
                    </a:lnR>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12700" cap="flat" cmpd="sng">
                      <a:solidFill>
                        <a:schemeClr val="accent1"/>
                      </a:solidFill>
                      <a:prstDash val="solid"/>
                      <a:round/>
                      <a:headEnd type="none" w="sm" len="sm"/>
                      <a:tailEnd type="none" w="sm" len="sm"/>
                    </a:lnL>
                  </a:tcPr>
                </a:tc>
                <a:extLst>
                  <a:ext uri="{0D108BD9-81ED-4DB2-BD59-A6C34878D82A}">
                    <a16:rowId xmlns:a16="http://schemas.microsoft.com/office/drawing/2014/main" val="10001"/>
                  </a:ext>
                </a:extLst>
              </a:tr>
            </a:tbl>
          </a:graphicData>
        </a:graphic>
      </p:graphicFrame>
      <p:sp>
        <p:nvSpPr>
          <p:cNvPr id="1195" name="Google Shape;1195;p7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80F87F8-DA64-4867-97FE-6D89564FFCBB}" type="datetime1">
              <a:rPr lang="en-GB" smtClean="0"/>
              <a:t>24/05/2022</a:t>
            </a:fld>
            <a:endParaRPr/>
          </a:p>
        </p:txBody>
      </p:sp>
      <p:sp>
        <p:nvSpPr>
          <p:cNvPr id="1196" name="Google Shape;1196;p77"/>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nl-NL" sz="1200" b="0" i="0" u="none" strike="noStrike" cap="none">
                <a:solidFill>
                  <a:srgbClr val="888888"/>
                </a:solidFill>
                <a:latin typeface="Arial"/>
                <a:ea typeface="Arial"/>
                <a:cs typeface="Arial"/>
                <a:sym typeface="Arial"/>
              </a:rPr>
              <a:t>7</a:t>
            </a:fld>
            <a:endParaRPr sz="1200" b="0" i="0" u="none" strike="noStrike" cap="none">
              <a:solidFill>
                <a:srgbClr val="888888"/>
              </a:solidFill>
              <a:latin typeface="Arial"/>
              <a:ea typeface="Arial"/>
              <a:cs typeface="Arial"/>
              <a:sym typeface="Arial"/>
            </a:endParaRPr>
          </a:p>
        </p:txBody>
      </p:sp>
      <p:pic>
        <p:nvPicPr>
          <p:cNvPr id="1197" name="Google Shape;1197;p77"/>
          <p:cNvPicPr preferRelativeResize="0"/>
          <p:nvPr/>
        </p:nvPicPr>
        <p:blipFill rotWithShape="1">
          <a:blip r:embed="rId3">
            <a:alphaModFix/>
          </a:blip>
          <a:srcRect/>
          <a:stretch/>
        </p:blipFill>
        <p:spPr>
          <a:xfrm>
            <a:off x="1369021" y="4610648"/>
            <a:ext cx="733131" cy="625829"/>
          </a:xfrm>
          <a:prstGeom prst="rect">
            <a:avLst/>
          </a:prstGeom>
          <a:noFill/>
          <a:ln>
            <a:noFill/>
          </a:ln>
        </p:spPr>
      </p:pic>
      <p:pic>
        <p:nvPicPr>
          <p:cNvPr id="1198" name="Google Shape;1198;p77"/>
          <p:cNvPicPr preferRelativeResize="0"/>
          <p:nvPr/>
        </p:nvPicPr>
        <p:blipFill rotWithShape="1">
          <a:blip r:embed="rId4">
            <a:alphaModFix/>
          </a:blip>
          <a:srcRect/>
          <a:stretch/>
        </p:blipFill>
        <p:spPr>
          <a:xfrm>
            <a:off x="1358839" y="2532425"/>
            <a:ext cx="857250" cy="857250"/>
          </a:xfrm>
          <a:prstGeom prst="rect">
            <a:avLst/>
          </a:prstGeom>
          <a:noFill/>
          <a:ln>
            <a:noFill/>
          </a:ln>
        </p:spPr>
      </p:pic>
      <p:sp>
        <p:nvSpPr>
          <p:cNvPr id="1199" name="Google Shape;1199;p77"/>
          <p:cNvSpPr txBox="1"/>
          <p:nvPr/>
        </p:nvSpPr>
        <p:spPr>
          <a:xfrm>
            <a:off x="2263313" y="2891017"/>
            <a:ext cx="113204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PV on land</a:t>
            </a:r>
            <a:endParaRPr/>
          </a:p>
        </p:txBody>
      </p:sp>
      <p:sp>
        <p:nvSpPr>
          <p:cNvPr id="1200" name="Google Shape;1200;p77"/>
          <p:cNvSpPr txBox="1"/>
          <p:nvPr/>
        </p:nvSpPr>
        <p:spPr>
          <a:xfrm>
            <a:off x="3587257" y="1827261"/>
            <a:ext cx="127791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Solar panels</a:t>
            </a:r>
            <a:endParaRPr/>
          </a:p>
        </p:txBody>
      </p:sp>
      <p:sp>
        <p:nvSpPr>
          <p:cNvPr id="1201" name="Google Shape;1201;p77"/>
          <p:cNvSpPr txBox="1"/>
          <p:nvPr/>
        </p:nvSpPr>
        <p:spPr>
          <a:xfrm>
            <a:off x="1358852" y="3911864"/>
            <a:ext cx="14221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Heat network</a:t>
            </a:r>
            <a:endParaRPr sz="1400" b="1" i="0" u="none" strike="noStrike" cap="none">
              <a:solidFill>
                <a:srgbClr val="6A962C"/>
              </a:solidFill>
              <a:latin typeface="Arial"/>
              <a:ea typeface="Arial"/>
              <a:cs typeface="Arial"/>
              <a:sym typeface="Arial"/>
            </a:endParaRPr>
          </a:p>
        </p:txBody>
      </p:sp>
      <p:sp>
        <p:nvSpPr>
          <p:cNvPr id="1202" name="Google Shape;1202;p77"/>
          <p:cNvSpPr txBox="1"/>
          <p:nvPr/>
        </p:nvSpPr>
        <p:spPr>
          <a:xfrm>
            <a:off x="3717840" y="2967166"/>
            <a:ext cx="90281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Heating</a:t>
            </a:r>
            <a:endParaRPr sz="1400" b="1" i="0" u="none" strike="noStrike" cap="none">
              <a:solidFill>
                <a:srgbClr val="6A962C"/>
              </a:solidFill>
              <a:latin typeface="Arial"/>
              <a:ea typeface="Arial"/>
              <a:cs typeface="Arial"/>
              <a:sym typeface="Arial"/>
            </a:endParaRPr>
          </a:p>
        </p:txBody>
      </p:sp>
      <p:sp>
        <p:nvSpPr>
          <p:cNvPr id="1203" name="Google Shape;1203;p77"/>
          <p:cNvSpPr txBox="1"/>
          <p:nvPr/>
        </p:nvSpPr>
        <p:spPr>
          <a:xfrm>
            <a:off x="4684464" y="2399558"/>
            <a:ext cx="117097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Insulation</a:t>
            </a:r>
            <a:endParaRPr sz="1400" b="1" i="0" u="none" strike="noStrike" cap="none">
              <a:solidFill>
                <a:srgbClr val="6A962C"/>
              </a:solidFill>
              <a:latin typeface="Arial"/>
              <a:ea typeface="Arial"/>
              <a:cs typeface="Arial"/>
              <a:sym typeface="Arial"/>
            </a:endParaRPr>
          </a:p>
        </p:txBody>
      </p:sp>
      <p:sp>
        <p:nvSpPr>
          <p:cNvPr id="1204" name="Google Shape;1204;p77"/>
          <p:cNvSpPr txBox="1"/>
          <p:nvPr/>
        </p:nvSpPr>
        <p:spPr>
          <a:xfrm>
            <a:off x="2236810" y="4772607"/>
            <a:ext cx="112082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err="1">
                <a:solidFill>
                  <a:srgbClr val="6A962C"/>
                </a:solidFill>
                <a:latin typeface="Arial"/>
                <a:ea typeface="Arial"/>
                <a:cs typeface="Arial"/>
                <a:sym typeface="Arial"/>
              </a:rPr>
              <a:t>Windmills</a:t>
            </a:r>
            <a:endParaRPr sz="1400" b="1" i="0" u="none" strike="noStrike" cap="none">
              <a:solidFill>
                <a:srgbClr val="6A962C"/>
              </a:solidFill>
              <a:latin typeface="Arial"/>
              <a:ea typeface="Arial"/>
              <a:cs typeface="Arial"/>
              <a:sym typeface="Arial"/>
            </a:endParaRPr>
          </a:p>
        </p:txBody>
      </p:sp>
      <p:sp>
        <p:nvSpPr>
          <p:cNvPr id="1205" name="Google Shape;1205;p77"/>
          <p:cNvSpPr txBox="1"/>
          <p:nvPr/>
        </p:nvSpPr>
        <p:spPr>
          <a:xfrm>
            <a:off x="1374461" y="1844713"/>
            <a:ext cx="1118393"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Buffering, Storage</a:t>
            </a:r>
            <a:endParaRPr/>
          </a:p>
        </p:txBody>
      </p:sp>
      <p:sp>
        <p:nvSpPr>
          <p:cNvPr id="1206" name="Google Shape;1206;p77"/>
          <p:cNvSpPr txBox="1"/>
          <p:nvPr/>
        </p:nvSpPr>
        <p:spPr>
          <a:xfrm>
            <a:off x="9117219" y="2168300"/>
            <a:ext cx="104547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Efficiency</a:t>
            </a:r>
            <a:endParaRPr/>
          </a:p>
        </p:txBody>
      </p:sp>
      <p:sp>
        <p:nvSpPr>
          <p:cNvPr id="1207" name="Google Shape;1207;p77"/>
          <p:cNvSpPr txBox="1"/>
          <p:nvPr/>
        </p:nvSpPr>
        <p:spPr>
          <a:xfrm>
            <a:off x="4562623" y="3633589"/>
            <a:ext cx="126296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LED lighting</a:t>
            </a:r>
            <a:endParaRPr sz="1400" b="1" i="0" u="none" strike="noStrike" cap="none">
              <a:solidFill>
                <a:srgbClr val="6A962C"/>
              </a:solidFill>
              <a:latin typeface="Arial"/>
              <a:ea typeface="Arial"/>
              <a:cs typeface="Arial"/>
              <a:sym typeface="Arial"/>
            </a:endParaRPr>
          </a:p>
        </p:txBody>
      </p:sp>
      <p:sp>
        <p:nvSpPr>
          <p:cNvPr id="1208" name="Google Shape;1208;p77"/>
          <p:cNvSpPr txBox="1"/>
          <p:nvPr/>
        </p:nvSpPr>
        <p:spPr>
          <a:xfrm>
            <a:off x="4573139" y="4809553"/>
            <a:ext cx="140192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Building management</a:t>
            </a:r>
            <a:endParaRPr/>
          </a:p>
        </p:txBody>
      </p:sp>
      <p:sp>
        <p:nvSpPr>
          <p:cNvPr id="1209" name="Google Shape;1209;p77"/>
          <p:cNvSpPr txBox="1"/>
          <p:nvPr/>
        </p:nvSpPr>
        <p:spPr>
          <a:xfrm>
            <a:off x="3778707" y="4318396"/>
            <a:ext cx="949152"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Sensors</a:t>
            </a:r>
            <a:endParaRPr/>
          </a:p>
        </p:txBody>
      </p:sp>
      <p:pic>
        <p:nvPicPr>
          <p:cNvPr id="1210" name="Google Shape;1210;p77"/>
          <p:cNvPicPr preferRelativeResize="0"/>
          <p:nvPr/>
        </p:nvPicPr>
        <p:blipFill rotWithShape="1">
          <a:blip r:embed="rId5">
            <a:alphaModFix/>
          </a:blip>
          <a:srcRect/>
          <a:stretch/>
        </p:blipFill>
        <p:spPr>
          <a:xfrm>
            <a:off x="4942321" y="2887092"/>
            <a:ext cx="668543" cy="668543"/>
          </a:xfrm>
          <a:prstGeom prst="rect">
            <a:avLst/>
          </a:prstGeom>
          <a:noFill/>
          <a:ln>
            <a:noFill/>
          </a:ln>
        </p:spPr>
      </p:pic>
      <p:pic>
        <p:nvPicPr>
          <p:cNvPr id="1211" name="Google Shape;1211;p77"/>
          <p:cNvPicPr preferRelativeResize="0"/>
          <p:nvPr/>
        </p:nvPicPr>
        <p:blipFill rotWithShape="1">
          <a:blip r:embed="rId6">
            <a:alphaModFix/>
          </a:blip>
          <a:srcRect/>
          <a:stretch/>
        </p:blipFill>
        <p:spPr>
          <a:xfrm>
            <a:off x="2747485" y="3762330"/>
            <a:ext cx="688564" cy="688564"/>
          </a:xfrm>
          <a:prstGeom prst="rect">
            <a:avLst/>
          </a:prstGeom>
          <a:noFill/>
          <a:ln>
            <a:noFill/>
          </a:ln>
        </p:spPr>
      </p:pic>
      <p:pic>
        <p:nvPicPr>
          <p:cNvPr id="1212" name="Google Shape;1212;p77"/>
          <p:cNvPicPr preferRelativeResize="0"/>
          <p:nvPr/>
        </p:nvPicPr>
        <p:blipFill rotWithShape="1">
          <a:blip r:embed="rId7">
            <a:alphaModFix/>
          </a:blip>
          <a:srcRect/>
          <a:stretch/>
        </p:blipFill>
        <p:spPr>
          <a:xfrm>
            <a:off x="3704529" y="3391148"/>
            <a:ext cx="797741" cy="797741"/>
          </a:xfrm>
          <a:prstGeom prst="rect">
            <a:avLst/>
          </a:prstGeom>
          <a:noFill/>
          <a:ln>
            <a:noFill/>
          </a:ln>
        </p:spPr>
      </p:pic>
      <p:pic>
        <p:nvPicPr>
          <p:cNvPr id="1213" name="Google Shape;1213;p77"/>
          <p:cNvPicPr preferRelativeResize="0"/>
          <p:nvPr/>
        </p:nvPicPr>
        <p:blipFill rotWithShape="1">
          <a:blip r:embed="rId8">
            <a:alphaModFix/>
          </a:blip>
          <a:srcRect/>
          <a:stretch/>
        </p:blipFill>
        <p:spPr>
          <a:xfrm>
            <a:off x="5057380" y="1445137"/>
            <a:ext cx="691964" cy="691964"/>
          </a:xfrm>
          <a:prstGeom prst="rect">
            <a:avLst/>
          </a:prstGeom>
          <a:noFill/>
          <a:ln>
            <a:noFill/>
          </a:ln>
        </p:spPr>
      </p:pic>
      <p:pic>
        <p:nvPicPr>
          <p:cNvPr id="1214" name="Google Shape;1214;p77"/>
          <p:cNvPicPr preferRelativeResize="0"/>
          <p:nvPr/>
        </p:nvPicPr>
        <p:blipFill rotWithShape="1">
          <a:blip r:embed="rId9">
            <a:alphaModFix/>
          </a:blip>
          <a:srcRect/>
          <a:stretch/>
        </p:blipFill>
        <p:spPr>
          <a:xfrm>
            <a:off x="3887515" y="2326845"/>
            <a:ext cx="495062" cy="495062"/>
          </a:xfrm>
          <a:prstGeom prst="rect">
            <a:avLst/>
          </a:prstGeom>
          <a:noFill/>
          <a:ln>
            <a:noFill/>
          </a:ln>
        </p:spPr>
      </p:pic>
      <p:pic>
        <p:nvPicPr>
          <p:cNvPr id="1215" name="Google Shape;1215;p77"/>
          <p:cNvPicPr preferRelativeResize="0"/>
          <p:nvPr/>
        </p:nvPicPr>
        <p:blipFill rotWithShape="1">
          <a:blip r:embed="rId10">
            <a:alphaModFix/>
          </a:blip>
          <a:srcRect/>
          <a:stretch/>
        </p:blipFill>
        <p:spPr>
          <a:xfrm>
            <a:off x="2706970" y="1791119"/>
            <a:ext cx="670587" cy="670587"/>
          </a:xfrm>
          <a:prstGeom prst="rect">
            <a:avLst/>
          </a:prstGeom>
          <a:noFill/>
          <a:ln>
            <a:noFill/>
          </a:ln>
        </p:spPr>
      </p:pic>
      <p:pic>
        <p:nvPicPr>
          <p:cNvPr id="1216" name="Google Shape;1216;p77"/>
          <p:cNvPicPr preferRelativeResize="0"/>
          <p:nvPr/>
        </p:nvPicPr>
        <p:blipFill rotWithShape="1">
          <a:blip r:embed="rId11">
            <a:alphaModFix/>
          </a:blip>
          <a:srcRect/>
          <a:stretch/>
        </p:blipFill>
        <p:spPr>
          <a:xfrm>
            <a:off x="8154099" y="1985238"/>
            <a:ext cx="672176" cy="672176"/>
          </a:xfrm>
          <a:prstGeom prst="rect">
            <a:avLst/>
          </a:prstGeom>
          <a:noFill/>
          <a:ln>
            <a:noFill/>
          </a:ln>
        </p:spPr>
      </p:pic>
      <p:pic>
        <p:nvPicPr>
          <p:cNvPr id="1217" name="Google Shape;1217;p77"/>
          <p:cNvPicPr preferRelativeResize="0"/>
          <p:nvPr/>
        </p:nvPicPr>
        <p:blipFill rotWithShape="1">
          <a:blip r:embed="rId12">
            <a:alphaModFix/>
          </a:blip>
          <a:srcRect/>
          <a:stretch/>
        </p:blipFill>
        <p:spPr>
          <a:xfrm>
            <a:off x="3794568" y="4740972"/>
            <a:ext cx="694178" cy="694178"/>
          </a:xfrm>
          <a:prstGeom prst="rect">
            <a:avLst/>
          </a:prstGeom>
          <a:noFill/>
          <a:ln>
            <a:noFill/>
          </a:ln>
        </p:spPr>
      </p:pic>
      <p:pic>
        <p:nvPicPr>
          <p:cNvPr id="1218" name="Google Shape;1218;p77"/>
          <p:cNvPicPr preferRelativeResize="0"/>
          <p:nvPr/>
        </p:nvPicPr>
        <p:blipFill rotWithShape="1">
          <a:blip r:embed="rId13">
            <a:alphaModFix/>
          </a:blip>
          <a:srcRect/>
          <a:stretch/>
        </p:blipFill>
        <p:spPr>
          <a:xfrm>
            <a:off x="3335577" y="5993729"/>
            <a:ext cx="581057" cy="581057"/>
          </a:xfrm>
          <a:prstGeom prst="rect">
            <a:avLst/>
          </a:prstGeom>
          <a:noFill/>
          <a:ln>
            <a:noFill/>
          </a:ln>
        </p:spPr>
      </p:pic>
      <p:pic>
        <p:nvPicPr>
          <p:cNvPr id="1219" name="Google Shape;1219;p77"/>
          <p:cNvPicPr preferRelativeResize="0"/>
          <p:nvPr/>
        </p:nvPicPr>
        <p:blipFill rotWithShape="1">
          <a:blip r:embed="rId14">
            <a:alphaModFix/>
          </a:blip>
          <a:srcRect/>
          <a:stretch/>
        </p:blipFill>
        <p:spPr>
          <a:xfrm>
            <a:off x="5348284" y="6019129"/>
            <a:ext cx="544941" cy="544941"/>
          </a:xfrm>
          <a:prstGeom prst="rect">
            <a:avLst/>
          </a:prstGeom>
          <a:noFill/>
          <a:ln>
            <a:noFill/>
          </a:ln>
        </p:spPr>
      </p:pic>
      <p:sp>
        <p:nvSpPr>
          <p:cNvPr id="1220" name="Google Shape;1220;p77"/>
          <p:cNvSpPr txBox="1"/>
          <p:nvPr/>
        </p:nvSpPr>
        <p:spPr>
          <a:xfrm>
            <a:off x="6685244" y="4587083"/>
            <a:ext cx="98777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6A962C"/>
                </a:solidFill>
                <a:latin typeface="Arial"/>
                <a:ea typeface="Arial"/>
                <a:cs typeface="Arial"/>
                <a:sym typeface="Arial"/>
              </a:rPr>
              <a:t>Behavior</a:t>
            </a:r>
            <a:endParaRPr sz="1400" b="1" i="0" u="none" strike="noStrike" cap="none">
              <a:solidFill>
                <a:srgbClr val="6A962C"/>
              </a:solidFill>
              <a:latin typeface="Arial"/>
              <a:ea typeface="Arial"/>
              <a:cs typeface="Arial"/>
              <a:sym typeface="Arial"/>
            </a:endParaRPr>
          </a:p>
        </p:txBody>
      </p:sp>
      <p:pic>
        <p:nvPicPr>
          <p:cNvPr id="1221" name="Google Shape;1221;p77"/>
          <p:cNvPicPr preferRelativeResize="0"/>
          <p:nvPr/>
        </p:nvPicPr>
        <p:blipFill rotWithShape="1">
          <a:blip r:embed="rId15">
            <a:alphaModFix/>
          </a:blip>
          <a:srcRect/>
          <a:stretch/>
        </p:blipFill>
        <p:spPr>
          <a:xfrm>
            <a:off x="7821049" y="4386034"/>
            <a:ext cx="581058" cy="581058"/>
          </a:xfrm>
          <a:prstGeom prst="rect">
            <a:avLst/>
          </a:prstGeom>
          <a:noFill/>
          <a:ln>
            <a:noFill/>
          </a:ln>
        </p:spPr>
      </p:pic>
      <p:pic>
        <p:nvPicPr>
          <p:cNvPr id="1222" name="Google Shape;1222;p77"/>
          <p:cNvPicPr preferRelativeResize="0"/>
          <p:nvPr/>
        </p:nvPicPr>
        <p:blipFill rotWithShape="1">
          <a:blip r:embed="rId16">
            <a:alphaModFix/>
          </a:blip>
          <a:srcRect/>
          <a:stretch/>
        </p:blipFill>
        <p:spPr>
          <a:xfrm>
            <a:off x="4831403" y="4013628"/>
            <a:ext cx="890377" cy="890377"/>
          </a:xfrm>
          <a:prstGeom prst="rect">
            <a:avLst/>
          </a:prstGeom>
          <a:noFill/>
          <a:ln>
            <a:noFill/>
          </a:ln>
        </p:spPr>
      </p:pic>
      <p:sp>
        <p:nvSpPr>
          <p:cNvPr id="1223" name="Google Shape;1223;p77"/>
          <p:cNvSpPr txBox="1"/>
          <p:nvPr/>
        </p:nvSpPr>
        <p:spPr>
          <a:xfrm>
            <a:off x="363500" y="353592"/>
            <a:ext cx="10515600" cy="572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34EA8"/>
              </a:buClr>
              <a:buSzPts val="3200"/>
              <a:buFont typeface="Arial"/>
              <a:buNone/>
            </a:pPr>
            <a:r>
              <a:rPr lang="nl-NL" sz="3200" b="0" i="0" u="none" strike="noStrike" cap="none">
                <a:solidFill>
                  <a:srgbClr val="034EA8"/>
                </a:solidFill>
                <a:latin typeface="Arial"/>
                <a:ea typeface="Arial"/>
                <a:cs typeface="Arial"/>
                <a:sym typeface="Arial"/>
              </a:rPr>
              <a:t>Examples of collective energy projects</a:t>
            </a:r>
            <a:endParaRPr sz="3200" b="0" i="0" u="none" strike="noStrike" cap="none">
              <a:solidFill>
                <a:srgbClr val="034EA8"/>
              </a:solidFill>
              <a:latin typeface="Arial"/>
              <a:ea typeface="Arial"/>
              <a:cs typeface="Arial"/>
              <a:sym typeface="Arial"/>
            </a:endParaRPr>
          </a:p>
        </p:txBody>
      </p:sp>
      <p:sp>
        <p:nvSpPr>
          <p:cNvPr id="1224" name="Google Shape;1224;p77"/>
          <p:cNvSpPr txBox="1"/>
          <p:nvPr/>
        </p:nvSpPr>
        <p:spPr>
          <a:xfrm>
            <a:off x="6276809" y="3272331"/>
            <a:ext cx="6177063"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1" i="0" u="none" strike="noStrike" cap="none">
                <a:solidFill>
                  <a:srgbClr val="FF0000"/>
                </a:solidFill>
                <a:latin typeface="Arial"/>
                <a:ea typeface="Arial"/>
                <a:cs typeface="Arial"/>
                <a:sym typeface="Arial"/>
              </a:rPr>
              <a:t>Individual SME Barriers AND Drivers</a:t>
            </a:r>
            <a:endParaRPr/>
          </a:p>
        </p:txBody>
      </p:sp>
      <p:sp>
        <p:nvSpPr>
          <p:cNvPr id="34" name="Rectangle 33">
            <a:extLst>
              <a:ext uri="{FF2B5EF4-FFF2-40B4-BE49-F238E27FC236}">
                <a16:creationId xmlns:a16="http://schemas.microsoft.com/office/drawing/2014/main" id="{9E606153-87B7-4AE2-A9C7-EC2DDCBF758F}"/>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8"/>
        <p:cNvGrpSpPr/>
        <p:nvPr/>
      </p:nvGrpSpPr>
      <p:grpSpPr>
        <a:xfrm>
          <a:off x="0" y="0"/>
          <a:ext cx="0" cy="0"/>
          <a:chOff x="0" y="0"/>
          <a:chExt cx="0" cy="0"/>
        </a:xfrm>
      </p:grpSpPr>
      <p:grpSp>
        <p:nvGrpSpPr>
          <p:cNvPr id="1229" name="Google Shape;1229;p78"/>
          <p:cNvGrpSpPr/>
          <p:nvPr/>
        </p:nvGrpSpPr>
        <p:grpSpPr>
          <a:xfrm>
            <a:off x="700419" y="2347355"/>
            <a:ext cx="10504719" cy="2153450"/>
            <a:chOff x="5440" y="1047561"/>
            <a:chExt cx="10504719" cy="2153450"/>
          </a:xfrm>
        </p:grpSpPr>
        <p:sp>
          <p:nvSpPr>
            <p:cNvPr id="1230" name="Google Shape;1230;p78"/>
            <p:cNvSpPr/>
            <p:nvPr/>
          </p:nvSpPr>
          <p:spPr>
            <a:xfrm>
              <a:off x="5440"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1" name="Google Shape;1231;p78"/>
            <p:cNvSpPr txBox="1"/>
            <p:nvPr/>
          </p:nvSpPr>
          <p:spPr>
            <a:xfrm>
              <a:off x="27553" y="1684782"/>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err="1">
                  <a:solidFill>
                    <a:schemeClr val="dk1"/>
                  </a:solidFill>
                  <a:latin typeface="Arial"/>
                  <a:ea typeface="Arial"/>
                  <a:cs typeface="Arial"/>
                  <a:sym typeface="Arial"/>
                </a:rPr>
                <a:t>Arranging</a:t>
              </a:r>
              <a:r>
                <a:rPr lang="nl-NL" sz="1000" b="0" i="0" u="none" strike="noStrike" cap="none">
                  <a:solidFill>
                    <a:schemeClr val="dk1"/>
                  </a:solidFill>
                  <a:latin typeface="Arial"/>
                  <a:ea typeface="Arial"/>
                  <a:cs typeface="Arial"/>
                  <a:sym typeface="Arial"/>
                </a:rPr>
                <a:t> an Energy Team &amp; Project Leader</a:t>
              </a:r>
              <a:endParaRPr sz="1400" b="0" i="0" u="none" strike="noStrike" cap="none">
                <a:solidFill>
                  <a:srgbClr val="000000"/>
                </a:solidFill>
                <a:latin typeface="Arial"/>
                <a:ea typeface="Arial"/>
                <a:cs typeface="Arial"/>
                <a:sym typeface="Arial"/>
              </a:endParaRPr>
            </a:p>
          </p:txBody>
        </p:sp>
        <p:sp>
          <p:nvSpPr>
            <p:cNvPr id="1232" name="Google Shape;1232;p78"/>
            <p:cNvSpPr/>
            <p:nvPr/>
          </p:nvSpPr>
          <p:spPr>
            <a:xfrm>
              <a:off x="645771"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3" name="Google Shape;1233;p78"/>
            <p:cNvSpPr/>
            <p:nvPr/>
          </p:nvSpPr>
          <p:spPr>
            <a:xfrm>
              <a:off x="264337" y="2417671"/>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4" name="Google Shape;1234;p78"/>
            <p:cNvSpPr txBox="1"/>
            <p:nvPr/>
          </p:nvSpPr>
          <p:spPr>
            <a:xfrm>
              <a:off x="276399" y="2429733"/>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A</a:t>
              </a:r>
              <a:endParaRPr sz="1400" b="0" i="0" u="none" strike="noStrike" cap="none">
                <a:solidFill>
                  <a:srgbClr val="000000"/>
                </a:solidFill>
                <a:latin typeface="Arial"/>
                <a:ea typeface="Arial"/>
                <a:cs typeface="Arial"/>
                <a:sym typeface="Arial"/>
              </a:endParaRPr>
            </a:p>
          </p:txBody>
        </p:sp>
        <p:sp>
          <p:nvSpPr>
            <p:cNvPr id="1235" name="Google Shape;1235;p78"/>
            <p:cNvSpPr/>
            <p:nvPr/>
          </p:nvSpPr>
          <p:spPr>
            <a:xfrm>
              <a:off x="1540479"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6" name="Google Shape;1236;p78"/>
            <p:cNvSpPr txBox="1"/>
            <p:nvPr/>
          </p:nvSpPr>
          <p:spPr>
            <a:xfrm>
              <a:off x="1562592" y="1890691"/>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Assessment of potential energy savings and measures</a:t>
              </a:r>
              <a:endParaRPr sz="1400" b="0" i="0" u="none" strike="noStrike" cap="none">
                <a:solidFill>
                  <a:srgbClr val="000000"/>
                </a:solidFill>
                <a:latin typeface="Arial"/>
                <a:ea typeface="Arial"/>
                <a:cs typeface="Arial"/>
                <a:sym typeface="Arial"/>
              </a:endParaRPr>
            </a:p>
          </p:txBody>
        </p:sp>
        <p:sp>
          <p:nvSpPr>
            <p:cNvPr id="1237" name="Google Shape;1237;p78"/>
            <p:cNvSpPr/>
            <p:nvPr/>
          </p:nvSpPr>
          <p:spPr>
            <a:xfrm>
              <a:off x="2171102"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8" name="Google Shape;1238;p78"/>
            <p:cNvSpPr/>
            <p:nvPr/>
          </p:nvSpPr>
          <p:spPr>
            <a:xfrm>
              <a:off x="1799376" y="1456759"/>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9" name="Google Shape;1239;p78"/>
            <p:cNvSpPr txBox="1"/>
            <p:nvPr/>
          </p:nvSpPr>
          <p:spPr>
            <a:xfrm>
              <a:off x="1811438" y="1468821"/>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B</a:t>
              </a:r>
              <a:endParaRPr sz="1400" b="0" i="0" u="none" strike="noStrike" cap="none">
                <a:solidFill>
                  <a:srgbClr val="000000"/>
                </a:solidFill>
                <a:latin typeface="Arial"/>
                <a:ea typeface="Arial"/>
                <a:cs typeface="Arial"/>
                <a:sym typeface="Arial"/>
              </a:endParaRPr>
            </a:p>
          </p:txBody>
        </p:sp>
        <p:sp>
          <p:nvSpPr>
            <p:cNvPr id="1240" name="Google Shape;1240;p78"/>
            <p:cNvSpPr/>
            <p:nvPr/>
          </p:nvSpPr>
          <p:spPr>
            <a:xfrm>
              <a:off x="3075518"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1" name="Google Shape;1241;p78"/>
            <p:cNvSpPr txBox="1"/>
            <p:nvPr/>
          </p:nvSpPr>
          <p:spPr>
            <a:xfrm>
              <a:off x="3097631" y="1684782"/>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Creation of an energy action plan</a:t>
              </a:r>
              <a:endParaRPr sz="1000" b="0" i="0" u="none" strike="noStrike" cap="none">
                <a:solidFill>
                  <a:schemeClr val="dk1"/>
                </a:solidFill>
                <a:latin typeface="Arial"/>
                <a:ea typeface="Arial"/>
                <a:cs typeface="Arial"/>
                <a:sym typeface="Arial"/>
              </a:endParaRPr>
            </a:p>
          </p:txBody>
        </p:sp>
        <p:sp>
          <p:nvSpPr>
            <p:cNvPr id="1242" name="Google Shape;1242;p78"/>
            <p:cNvSpPr/>
            <p:nvPr/>
          </p:nvSpPr>
          <p:spPr>
            <a:xfrm>
              <a:off x="3715849"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3" name="Google Shape;1243;p78"/>
            <p:cNvSpPr/>
            <p:nvPr/>
          </p:nvSpPr>
          <p:spPr>
            <a:xfrm>
              <a:off x="3334415" y="2417671"/>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4" name="Google Shape;1244;p78"/>
            <p:cNvSpPr txBox="1"/>
            <p:nvPr/>
          </p:nvSpPr>
          <p:spPr>
            <a:xfrm>
              <a:off x="3346477" y="2429733"/>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C</a:t>
              </a:r>
              <a:endParaRPr sz="2100" b="0" i="0" u="none" strike="noStrike" cap="none">
                <a:solidFill>
                  <a:schemeClr val="lt1"/>
                </a:solidFill>
                <a:latin typeface="Arial"/>
                <a:ea typeface="Arial"/>
                <a:cs typeface="Arial"/>
                <a:sym typeface="Arial"/>
              </a:endParaRPr>
            </a:p>
          </p:txBody>
        </p:sp>
        <p:sp>
          <p:nvSpPr>
            <p:cNvPr id="1245" name="Google Shape;1245;p78"/>
            <p:cNvSpPr/>
            <p:nvPr/>
          </p:nvSpPr>
          <p:spPr>
            <a:xfrm>
              <a:off x="4610557"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6" name="Google Shape;1246;p78"/>
            <p:cNvSpPr txBox="1"/>
            <p:nvPr/>
          </p:nvSpPr>
          <p:spPr>
            <a:xfrm>
              <a:off x="4632670" y="1890691"/>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Commitment of essential SMEs</a:t>
              </a:r>
              <a:endParaRPr sz="1000" b="0" i="0" u="none" strike="noStrike" cap="none">
                <a:solidFill>
                  <a:schemeClr val="dk1"/>
                </a:solidFill>
                <a:latin typeface="Arial"/>
                <a:ea typeface="Arial"/>
                <a:cs typeface="Arial"/>
                <a:sym typeface="Arial"/>
              </a:endParaRPr>
            </a:p>
          </p:txBody>
        </p:sp>
        <p:sp>
          <p:nvSpPr>
            <p:cNvPr id="1247" name="Google Shape;1247;p78"/>
            <p:cNvSpPr/>
            <p:nvPr/>
          </p:nvSpPr>
          <p:spPr>
            <a:xfrm>
              <a:off x="5241180"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8" name="Google Shape;1248;p78"/>
            <p:cNvSpPr/>
            <p:nvPr/>
          </p:nvSpPr>
          <p:spPr>
            <a:xfrm>
              <a:off x="4869454" y="1456759"/>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9" name="Google Shape;1249;p78"/>
            <p:cNvSpPr txBox="1"/>
            <p:nvPr/>
          </p:nvSpPr>
          <p:spPr>
            <a:xfrm>
              <a:off x="4881516" y="1468821"/>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D</a:t>
              </a:r>
              <a:endParaRPr sz="2100" b="0" i="0" u="none" strike="noStrike" cap="none">
                <a:solidFill>
                  <a:schemeClr val="lt1"/>
                </a:solidFill>
                <a:latin typeface="Arial"/>
                <a:ea typeface="Arial"/>
                <a:cs typeface="Arial"/>
                <a:sym typeface="Arial"/>
              </a:endParaRPr>
            </a:p>
          </p:txBody>
        </p:sp>
        <p:sp>
          <p:nvSpPr>
            <p:cNvPr id="1250" name="Google Shape;1250;p78"/>
            <p:cNvSpPr/>
            <p:nvPr/>
          </p:nvSpPr>
          <p:spPr>
            <a:xfrm>
              <a:off x="6145596"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1" name="Google Shape;1251;p78"/>
            <p:cNvSpPr txBox="1"/>
            <p:nvPr/>
          </p:nvSpPr>
          <p:spPr>
            <a:xfrm>
              <a:off x="6167709" y="1684782"/>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Finding a competent Energy Service Supplier </a:t>
              </a:r>
              <a:endParaRPr sz="1000" b="0" i="0" u="none" strike="noStrike" cap="none">
                <a:solidFill>
                  <a:schemeClr val="dk1"/>
                </a:solidFill>
                <a:latin typeface="Arial"/>
                <a:ea typeface="Arial"/>
                <a:cs typeface="Arial"/>
                <a:sym typeface="Arial"/>
              </a:endParaRPr>
            </a:p>
          </p:txBody>
        </p:sp>
        <p:sp>
          <p:nvSpPr>
            <p:cNvPr id="1252" name="Google Shape;1252;p78"/>
            <p:cNvSpPr/>
            <p:nvPr/>
          </p:nvSpPr>
          <p:spPr>
            <a:xfrm>
              <a:off x="6785928" y="1839851"/>
              <a:ext cx="1361160" cy="1361160"/>
            </a:xfrm>
            <a:custGeom>
              <a:avLst/>
              <a:gdLst/>
              <a:ahLst/>
              <a:cxnLst/>
              <a:rect l="l" t="t" r="r" b="b"/>
              <a:pathLst>
                <a:path w="120000" h="120000" extrusionOk="0">
                  <a:moveTo>
                    <a:pt x="10408" y="88163"/>
                  </a:moveTo>
                  <a:lnTo>
                    <a:pt x="14281" y="85964"/>
                  </a:lnTo>
                  <a:lnTo>
                    <a:pt x="14281" y="85964"/>
                  </a:lnTo>
                  <a:cubicBezTo>
                    <a:pt x="22974" y="101272"/>
                    <a:pt x="38752" y="111213"/>
                    <a:pt x="56313" y="112448"/>
                  </a:cubicBezTo>
                  <a:cubicBezTo>
                    <a:pt x="73874" y="113682"/>
                    <a:pt x="90888" y="106046"/>
                    <a:pt x="101637" y="92105"/>
                  </a:cubicBezTo>
                  <a:lnTo>
                    <a:pt x="99074" y="90649"/>
                  </a:lnTo>
                  <a:lnTo>
                    <a:pt x="107656" y="87063"/>
                  </a:lnTo>
                  <a:lnTo>
                    <a:pt x="108110" y="95781"/>
                  </a:lnTo>
                  <a:lnTo>
                    <a:pt x="105545" y="94324"/>
                  </a:lnTo>
                  <a:lnTo>
                    <a:pt x="105545" y="94324"/>
                  </a:lnTo>
                  <a:cubicBezTo>
                    <a:pt x="93985" y="109663"/>
                    <a:pt x="75481" y="118153"/>
                    <a:pt x="56314" y="116911"/>
                  </a:cubicBezTo>
                  <a:cubicBezTo>
                    <a:pt x="37148" y="115670"/>
                    <a:pt x="19893" y="104864"/>
                    <a:pt x="10408" y="88163"/>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3" name="Google Shape;1253;p78"/>
            <p:cNvSpPr/>
            <p:nvPr/>
          </p:nvSpPr>
          <p:spPr>
            <a:xfrm>
              <a:off x="6404493" y="2417671"/>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4" name="Google Shape;1254;p78"/>
            <p:cNvSpPr txBox="1"/>
            <p:nvPr/>
          </p:nvSpPr>
          <p:spPr>
            <a:xfrm>
              <a:off x="6416555" y="2429733"/>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E</a:t>
              </a:r>
              <a:endParaRPr sz="2100" b="0" i="0" u="none" strike="noStrike" cap="none">
                <a:solidFill>
                  <a:schemeClr val="lt1"/>
                </a:solidFill>
                <a:latin typeface="Arial"/>
                <a:ea typeface="Arial"/>
                <a:cs typeface="Arial"/>
                <a:sym typeface="Arial"/>
              </a:endParaRPr>
            </a:p>
          </p:txBody>
        </p:sp>
        <p:sp>
          <p:nvSpPr>
            <p:cNvPr id="1255" name="Google Shape;1255;p78"/>
            <p:cNvSpPr/>
            <p:nvPr/>
          </p:nvSpPr>
          <p:spPr>
            <a:xfrm>
              <a:off x="7680636"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6" name="Google Shape;1256;p78"/>
            <p:cNvSpPr txBox="1"/>
            <p:nvPr/>
          </p:nvSpPr>
          <p:spPr>
            <a:xfrm>
              <a:off x="7702749" y="1890691"/>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Signing contracts</a:t>
              </a:r>
              <a:endParaRPr sz="1400" b="0" i="0" u="none" strike="noStrike" cap="none">
                <a:solidFill>
                  <a:srgbClr val="000000"/>
                </a:solidFill>
                <a:latin typeface="Arial"/>
                <a:ea typeface="Arial"/>
                <a:cs typeface="Arial"/>
                <a:sym typeface="Arial"/>
              </a:endParaRPr>
            </a:p>
          </p:txBody>
        </p:sp>
        <p:sp>
          <p:nvSpPr>
            <p:cNvPr id="1257" name="Google Shape;1257;p78"/>
            <p:cNvSpPr/>
            <p:nvPr/>
          </p:nvSpPr>
          <p:spPr>
            <a:xfrm>
              <a:off x="8311258" y="1047561"/>
              <a:ext cx="1510026" cy="1510026"/>
            </a:xfrm>
            <a:custGeom>
              <a:avLst/>
              <a:gdLst/>
              <a:ahLst/>
              <a:cxnLst/>
              <a:rect l="l" t="t" r="r" b="b"/>
              <a:pathLst>
                <a:path w="120000" h="120000" extrusionOk="0">
                  <a:moveTo>
                    <a:pt x="10154" y="31693"/>
                  </a:moveTo>
                  <a:lnTo>
                    <a:pt x="10154" y="31693"/>
                  </a:lnTo>
                  <a:cubicBezTo>
                    <a:pt x="19754" y="14788"/>
                    <a:pt x="37267" y="3901"/>
                    <a:pt x="56675" y="2773"/>
                  </a:cubicBezTo>
                  <a:cubicBezTo>
                    <a:pt x="76083" y="1646"/>
                    <a:pt x="94740" y="10431"/>
                    <a:pt x="106233" y="26110"/>
                  </a:cubicBezTo>
                  <a:lnTo>
                    <a:pt x="108548" y="24796"/>
                  </a:lnTo>
                  <a:lnTo>
                    <a:pt x="108101" y="32684"/>
                  </a:lnTo>
                  <a:lnTo>
                    <a:pt x="100403" y="29421"/>
                  </a:lnTo>
                  <a:lnTo>
                    <a:pt x="102717" y="28107"/>
                  </a:lnTo>
                  <a:lnTo>
                    <a:pt x="102717" y="28107"/>
                  </a:lnTo>
                  <a:cubicBezTo>
                    <a:pt x="91951" y="13687"/>
                    <a:pt x="74635" y="5672"/>
                    <a:pt x="56674" y="6794"/>
                  </a:cubicBezTo>
                  <a:cubicBezTo>
                    <a:pt x="38713" y="7917"/>
                    <a:pt x="22531" y="18026"/>
                    <a:pt x="13644" y="33675"/>
                  </a:cubicBezTo>
                  <a:close/>
                </a:path>
              </a:pathLst>
            </a:custGeom>
            <a:solidFill>
              <a:srgbClr val="A8B0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8" name="Google Shape;1258;p78"/>
            <p:cNvSpPr/>
            <p:nvPr/>
          </p:nvSpPr>
          <p:spPr>
            <a:xfrm>
              <a:off x="7939532" y="1456759"/>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9" name="Google Shape;1259;p78"/>
            <p:cNvSpPr txBox="1"/>
            <p:nvPr/>
          </p:nvSpPr>
          <p:spPr>
            <a:xfrm>
              <a:off x="7951594" y="1468821"/>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F</a:t>
              </a:r>
              <a:endParaRPr sz="1400" b="0" i="0" u="none" strike="noStrike" cap="none">
                <a:solidFill>
                  <a:srgbClr val="000000"/>
                </a:solidFill>
                <a:latin typeface="Arial"/>
                <a:ea typeface="Arial"/>
                <a:cs typeface="Arial"/>
                <a:sym typeface="Arial"/>
              </a:endParaRPr>
            </a:p>
          </p:txBody>
        </p:sp>
        <p:sp>
          <p:nvSpPr>
            <p:cNvPr id="1260" name="Google Shape;1260;p78"/>
            <p:cNvSpPr/>
            <p:nvPr/>
          </p:nvSpPr>
          <p:spPr>
            <a:xfrm>
              <a:off x="9215675" y="1662669"/>
              <a:ext cx="1165036" cy="960911"/>
            </a:xfrm>
            <a:prstGeom prst="roundRect">
              <a:avLst>
                <a:gd name="adj" fmla="val 10000"/>
              </a:avLst>
            </a:prstGeom>
            <a:solidFill>
              <a:schemeClr val="lt1">
                <a:alpha val="89411"/>
              </a:schemeClr>
            </a:solidFill>
            <a:ln w="12700" cap="flat" cmpd="sng">
              <a:solidFill>
                <a:srgbClr val="004DA2"/>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1" name="Google Shape;1261;p78"/>
            <p:cNvSpPr txBox="1"/>
            <p:nvPr/>
          </p:nvSpPr>
          <p:spPr>
            <a:xfrm>
              <a:off x="9237788" y="1684782"/>
              <a:ext cx="1120810" cy="710775"/>
            </a:xfrm>
            <a:prstGeom prst="rect">
              <a:avLst/>
            </a:prstGeom>
            <a:noFill/>
            <a:ln>
              <a:noFill/>
            </a:ln>
          </p:spPr>
          <p:txBody>
            <a:bodyPr spcFirstLastPara="1" wrap="square" lIns="19050" tIns="19050" rIns="19050" bIns="19050" anchor="t" anchorCtr="0">
              <a:noAutofit/>
            </a:bodyPr>
            <a:lstStyle/>
            <a:p>
              <a:pPr marL="57150" marR="0" lvl="1" indent="-57150" algn="l" rtl="0">
                <a:lnSpc>
                  <a:spcPct val="90000"/>
                </a:lnSpc>
                <a:spcBef>
                  <a:spcPts val="0"/>
                </a:spcBef>
                <a:spcAft>
                  <a:spcPts val="0"/>
                </a:spcAft>
                <a:buClr>
                  <a:schemeClr val="dk1"/>
                </a:buClr>
                <a:buSzPts val="1000"/>
                <a:buFont typeface="Arial"/>
                <a:buChar char="•"/>
              </a:pPr>
              <a:r>
                <a:rPr lang="nl-NL" sz="1000" b="0" i="0" u="none" strike="noStrike" cap="none">
                  <a:solidFill>
                    <a:schemeClr val="dk1"/>
                  </a:solidFill>
                  <a:latin typeface="Arial"/>
                  <a:ea typeface="Arial"/>
                  <a:cs typeface="Arial"/>
                  <a:sym typeface="Arial"/>
                </a:rPr>
                <a:t>Realization, monitoring &amp; maintenance</a:t>
              </a:r>
              <a:endParaRPr sz="1400" b="0" i="0" u="none" strike="noStrike" cap="none">
                <a:solidFill>
                  <a:srgbClr val="000000"/>
                </a:solidFill>
                <a:latin typeface="Arial"/>
                <a:ea typeface="Arial"/>
                <a:cs typeface="Arial"/>
                <a:sym typeface="Arial"/>
              </a:endParaRPr>
            </a:p>
          </p:txBody>
        </p:sp>
        <p:sp>
          <p:nvSpPr>
            <p:cNvPr id="1262" name="Google Shape;1262;p78"/>
            <p:cNvSpPr/>
            <p:nvPr/>
          </p:nvSpPr>
          <p:spPr>
            <a:xfrm>
              <a:off x="9474572" y="2417671"/>
              <a:ext cx="1035587" cy="411819"/>
            </a:xfrm>
            <a:prstGeom prst="roundRect">
              <a:avLst>
                <a:gd name="adj" fmla="val 10000"/>
              </a:avLst>
            </a:prstGeom>
            <a:solidFill>
              <a:srgbClr val="004DA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3" name="Google Shape;1263;p78"/>
            <p:cNvSpPr txBox="1"/>
            <p:nvPr/>
          </p:nvSpPr>
          <p:spPr>
            <a:xfrm>
              <a:off x="9486634" y="2429733"/>
              <a:ext cx="1011463" cy="387695"/>
            </a:xfrm>
            <a:prstGeom prst="rect">
              <a:avLst/>
            </a:prstGeom>
            <a:noFill/>
            <a:ln>
              <a:noFill/>
            </a:ln>
          </p:spPr>
          <p:txBody>
            <a:bodyPr spcFirstLastPara="1" wrap="square" lIns="40000" tIns="26650" rIns="40000" bIns="266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nl-NL" sz="2100" b="0" i="0" u="none" strike="noStrike" cap="none">
                  <a:solidFill>
                    <a:schemeClr val="lt1"/>
                  </a:solidFill>
                  <a:latin typeface="Arial"/>
                  <a:ea typeface="Arial"/>
                  <a:cs typeface="Arial"/>
                  <a:sym typeface="Arial"/>
                </a:rPr>
                <a:t>Step G</a:t>
              </a:r>
              <a:endParaRPr sz="1400" b="0" i="0" u="none" strike="noStrike" cap="none">
                <a:solidFill>
                  <a:srgbClr val="000000"/>
                </a:solidFill>
                <a:latin typeface="Arial"/>
                <a:ea typeface="Arial"/>
                <a:cs typeface="Arial"/>
                <a:sym typeface="Arial"/>
              </a:endParaRPr>
            </a:p>
          </p:txBody>
        </p:sp>
      </p:grpSp>
      <p:sp>
        <p:nvSpPr>
          <p:cNvPr id="1264" name="Google Shape;1264;p78"/>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Generic overview of the process</a:t>
            </a:r>
          </a:p>
        </p:txBody>
      </p:sp>
      <p:sp>
        <p:nvSpPr>
          <p:cNvPr id="1265" name="Google Shape;1265;p7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888888"/>
              </a:buClr>
              <a:buSzPts val="1200"/>
              <a:buFont typeface="Arial"/>
              <a:buNone/>
            </a:pPr>
            <a:fld id="{302F8767-5586-426B-BC9B-1DCC2A1C4512}" type="datetime1">
              <a:rPr lang="en-GB" smtClean="0"/>
              <a:t>24/05/2022</a:t>
            </a:fld>
            <a:endParaRPr/>
          </a:p>
        </p:txBody>
      </p:sp>
      <p:sp>
        <p:nvSpPr>
          <p:cNvPr id="1266" name="Google Shape;1266;p78"/>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8</a:t>
            </a:fld>
            <a:endParaRPr sz="1200" b="0" i="0" u="none" strike="noStrike" cap="none">
              <a:solidFill>
                <a:srgbClr val="888888"/>
              </a:solidFill>
              <a:latin typeface="Arial"/>
              <a:ea typeface="Arial"/>
              <a:cs typeface="Arial"/>
              <a:sym typeface="Arial"/>
            </a:endParaRPr>
          </a:p>
        </p:txBody>
      </p:sp>
      <p:pic>
        <p:nvPicPr>
          <p:cNvPr id="1267" name="Google Shape;1267;p78" descr="Children outline"/>
          <p:cNvPicPr preferRelativeResize="0"/>
          <p:nvPr/>
        </p:nvPicPr>
        <p:blipFill rotWithShape="1">
          <a:blip r:embed="rId3">
            <a:alphaModFix/>
          </a:blip>
          <a:srcRect/>
          <a:stretch/>
        </p:blipFill>
        <p:spPr>
          <a:xfrm>
            <a:off x="1343758" y="2050930"/>
            <a:ext cx="914400" cy="914400"/>
          </a:xfrm>
          <a:prstGeom prst="rect">
            <a:avLst/>
          </a:prstGeom>
          <a:noFill/>
          <a:ln>
            <a:noFill/>
          </a:ln>
        </p:spPr>
      </p:pic>
      <p:pic>
        <p:nvPicPr>
          <p:cNvPr id="1268" name="Google Shape;1268;p78" descr="Tools outline"/>
          <p:cNvPicPr preferRelativeResize="0"/>
          <p:nvPr/>
        </p:nvPicPr>
        <p:blipFill rotWithShape="1">
          <a:blip r:embed="rId4">
            <a:alphaModFix/>
          </a:blip>
          <a:srcRect/>
          <a:stretch/>
        </p:blipFill>
        <p:spPr>
          <a:xfrm>
            <a:off x="10655954" y="2076665"/>
            <a:ext cx="914400" cy="914400"/>
          </a:xfrm>
          <a:prstGeom prst="rect">
            <a:avLst/>
          </a:prstGeom>
          <a:noFill/>
          <a:ln>
            <a:noFill/>
          </a:ln>
        </p:spPr>
      </p:pic>
      <p:pic>
        <p:nvPicPr>
          <p:cNvPr id="1269" name="Google Shape;1269;p78" descr="Playbook outline"/>
          <p:cNvPicPr preferRelativeResize="0"/>
          <p:nvPr/>
        </p:nvPicPr>
        <p:blipFill rotWithShape="1">
          <a:blip r:embed="rId5">
            <a:alphaModFix/>
          </a:blip>
          <a:srcRect/>
          <a:stretch/>
        </p:blipFill>
        <p:spPr>
          <a:xfrm>
            <a:off x="4302780" y="1965162"/>
            <a:ext cx="914400" cy="914400"/>
          </a:xfrm>
          <a:prstGeom prst="rect">
            <a:avLst/>
          </a:prstGeom>
          <a:noFill/>
          <a:ln>
            <a:noFill/>
          </a:ln>
        </p:spPr>
      </p:pic>
      <p:pic>
        <p:nvPicPr>
          <p:cNvPr id="1270" name="Google Shape;1270;p78" descr="Comment Like outline"/>
          <p:cNvPicPr preferRelativeResize="0"/>
          <p:nvPr/>
        </p:nvPicPr>
        <p:blipFill rotWithShape="1">
          <a:blip r:embed="rId6">
            <a:alphaModFix/>
          </a:blip>
          <a:srcRect/>
          <a:stretch/>
        </p:blipFill>
        <p:spPr>
          <a:xfrm>
            <a:off x="5951113" y="3812891"/>
            <a:ext cx="914400" cy="914400"/>
          </a:xfrm>
          <a:prstGeom prst="rect">
            <a:avLst/>
          </a:prstGeom>
          <a:noFill/>
          <a:ln>
            <a:noFill/>
          </a:ln>
        </p:spPr>
      </p:pic>
      <p:pic>
        <p:nvPicPr>
          <p:cNvPr id="1271" name="Google Shape;1271;p78" descr="Electrician female outline"/>
          <p:cNvPicPr preferRelativeResize="0"/>
          <p:nvPr/>
        </p:nvPicPr>
        <p:blipFill rotWithShape="1">
          <a:blip r:embed="rId7">
            <a:alphaModFix/>
          </a:blip>
          <a:srcRect/>
          <a:stretch/>
        </p:blipFill>
        <p:spPr>
          <a:xfrm>
            <a:off x="7426463" y="1965162"/>
            <a:ext cx="914400" cy="914400"/>
          </a:xfrm>
          <a:prstGeom prst="rect">
            <a:avLst/>
          </a:prstGeom>
          <a:noFill/>
          <a:ln>
            <a:noFill/>
          </a:ln>
        </p:spPr>
      </p:pic>
      <p:pic>
        <p:nvPicPr>
          <p:cNvPr id="1272" name="Google Shape;1272;p78" descr="Signature outline"/>
          <p:cNvPicPr preferRelativeResize="0"/>
          <p:nvPr/>
        </p:nvPicPr>
        <p:blipFill rotWithShape="1">
          <a:blip r:embed="rId8">
            <a:alphaModFix/>
          </a:blip>
          <a:srcRect/>
          <a:stretch/>
        </p:blipFill>
        <p:spPr>
          <a:xfrm>
            <a:off x="9045569" y="3874392"/>
            <a:ext cx="914400" cy="914400"/>
          </a:xfrm>
          <a:prstGeom prst="rect">
            <a:avLst/>
          </a:prstGeom>
          <a:noFill/>
          <a:ln>
            <a:noFill/>
          </a:ln>
        </p:spPr>
      </p:pic>
      <p:pic>
        <p:nvPicPr>
          <p:cNvPr id="1273" name="Google Shape;1273;p78" descr="Downward trend graph outline"/>
          <p:cNvPicPr preferRelativeResize="0"/>
          <p:nvPr/>
        </p:nvPicPr>
        <p:blipFill rotWithShape="1">
          <a:blip r:embed="rId9">
            <a:alphaModFix/>
          </a:blip>
          <a:srcRect/>
          <a:stretch/>
        </p:blipFill>
        <p:spPr>
          <a:xfrm>
            <a:off x="2856657" y="3869655"/>
            <a:ext cx="914400" cy="914400"/>
          </a:xfrm>
          <a:prstGeom prst="rect">
            <a:avLst/>
          </a:prstGeom>
          <a:noFill/>
          <a:ln>
            <a:noFill/>
          </a:ln>
        </p:spPr>
      </p:pic>
      <p:sp>
        <p:nvSpPr>
          <p:cNvPr id="47" name="Rectangle 46">
            <a:extLst>
              <a:ext uri="{FF2B5EF4-FFF2-40B4-BE49-F238E27FC236}">
                <a16:creationId xmlns:a16="http://schemas.microsoft.com/office/drawing/2014/main" id="{98508C2E-54AE-4309-95A0-644B11ABF035}"/>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7"/>
        <p:cNvGrpSpPr/>
        <p:nvPr/>
      </p:nvGrpSpPr>
      <p:grpSpPr>
        <a:xfrm>
          <a:off x="0" y="0"/>
          <a:ext cx="0" cy="0"/>
          <a:chOff x="0" y="0"/>
          <a:chExt cx="0" cy="0"/>
        </a:xfrm>
      </p:grpSpPr>
      <p:sp>
        <p:nvSpPr>
          <p:cNvPr id="1278" name="Google Shape;1278;p79"/>
          <p:cNvSpPr txBox="1">
            <a:spLocks noGrp="1"/>
          </p:cNvSpPr>
          <p:nvPr>
            <p:ph type="title"/>
          </p:nvPr>
        </p:nvSpPr>
        <p:spPr>
          <a:xfrm>
            <a:off x="549171" y="1107082"/>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Arial"/>
                <a:ea typeface="Arial"/>
                <a:cs typeface="Arial"/>
                <a:sym typeface="Arial"/>
              </a:rPr>
              <a:t>Step A: Arranging an Energy Team &amp; project leader</a:t>
            </a:r>
          </a:p>
        </p:txBody>
      </p:sp>
      <p:sp>
        <p:nvSpPr>
          <p:cNvPr id="1279" name="Google Shape;1279;p7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EECF23A8-3656-4776-BA89-693420157B26}" type="datetime1">
              <a:rPr lang="en-GB" smtClean="0"/>
              <a:t>24/05/2022</a:t>
            </a:fld>
            <a:endParaRPr/>
          </a:p>
        </p:txBody>
      </p:sp>
      <p:sp>
        <p:nvSpPr>
          <p:cNvPr id="1280" name="Google Shape;1280;p79"/>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888888"/>
                </a:solidFill>
                <a:latin typeface="Arial"/>
                <a:ea typeface="Arial"/>
                <a:cs typeface="Arial"/>
                <a:sym typeface="Arial"/>
              </a:rPr>
              <a:t>9</a:t>
            </a:fld>
            <a:endParaRPr sz="1200" b="0" i="0" u="none" strike="noStrike" cap="none">
              <a:solidFill>
                <a:srgbClr val="888888"/>
              </a:solidFill>
              <a:latin typeface="Arial"/>
              <a:ea typeface="Arial"/>
              <a:cs typeface="Arial"/>
              <a:sym typeface="Arial"/>
            </a:endParaRPr>
          </a:p>
        </p:txBody>
      </p:sp>
      <p:pic>
        <p:nvPicPr>
          <p:cNvPr id="1281" name="Google Shape;1281;p79" descr="Children outline"/>
          <p:cNvPicPr preferRelativeResize="0"/>
          <p:nvPr/>
        </p:nvPicPr>
        <p:blipFill rotWithShape="1">
          <a:blip r:embed="rId3">
            <a:alphaModFix/>
          </a:blip>
          <a:srcRect/>
          <a:stretch/>
        </p:blipFill>
        <p:spPr>
          <a:xfrm>
            <a:off x="8781360" y="3641968"/>
            <a:ext cx="3116855" cy="3116855"/>
          </a:xfrm>
          <a:prstGeom prst="rect">
            <a:avLst/>
          </a:prstGeom>
          <a:noFill/>
          <a:ln>
            <a:noFill/>
          </a:ln>
        </p:spPr>
      </p:pic>
      <p:sp>
        <p:nvSpPr>
          <p:cNvPr id="1282" name="Google Shape;1282;p79"/>
          <p:cNvSpPr txBox="1"/>
          <p:nvPr/>
        </p:nvSpPr>
        <p:spPr>
          <a:xfrm>
            <a:off x="640815" y="1826087"/>
            <a:ext cx="8140545" cy="443194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Function of an Energy Team</a:t>
            </a:r>
            <a:endParaRPr lang="en-US"/>
          </a:p>
          <a:p>
            <a:pPr marL="285750" marR="0" lvl="0" indent="-28575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Leading this process</a:t>
            </a:r>
            <a:endParaRPr lang="en-US" sz="2200"/>
          </a:p>
          <a:p>
            <a:pPr marL="285750" marR="0" lvl="0" indent="-28575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Support for you (Trusted Partner)</a:t>
            </a:r>
            <a:endParaRPr lang="en-US" sz="2200"/>
          </a:p>
          <a:p>
            <a:pPr marL="285750" marR="0" lvl="0" indent="-28575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Needs a project leader</a:t>
            </a:r>
            <a:endParaRPr lang="en-US" sz="2200"/>
          </a:p>
          <a:p>
            <a:pPr marL="0" marR="0" lvl="0" indent="0" algn="l" rtl="0">
              <a:lnSpc>
                <a:spcPct val="100000"/>
              </a:lnSpc>
              <a:spcBef>
                <a:spcPts val="0"/>
              </a:spcBef>
              <a:spcAft>
                <a:spcPts val="0"/>
              </a:spcAft>
              <a:buNone/>
            </a:pPr>
            <a:endParaRPr lang="en-US"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An energy team can consist of:  </a:t>
            </a:r>
            <a:endParaRPr lang="en-US"/>
          </a:p>
          <a:p>
            <a:pPr marL="342900" marR="0" lvl="0" indent="-34290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Several ambitious SMEs (e.g. 5) </a:t>
            </a:r>
            <a:endParaRPr lang="en-US" sz="2200"/>
          </a:p>
          <a:p>
            <a:pPr marL="342900" marR="0" lvl="0" indent="-34290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The Trusted Partner </a:t>
            </a:r>
            <a:endParaRPr lang="en-US" sz="2200"/>
          </a:p>
          <a:p>
            <a:pPr marL="342900" marR="0" lvl="0" indent="-342900" algn="l" rtl="0">
              <a:lnSpc>
                <a:spcPct val="100000"/>
              </a:lnSpc>
              <a:spcBef>
                <a:spcPts val="0"/>
              </a:spcBef>
              <a:spcAft>
                <a:spcPts val="0"/>
              </a:spcAft>
              <a:buClr>
                <a:srgbClr val="000000"/>
              </a:buClr>
              <a:buSzPts val="2400"/>
              <a:buFont typeface="Arial"/>
              <a:buChar char="•"/>
            </a:pPr>
            <a:r>
              <a:rPr lang="en-US" sz="2200" b="0" i="0" u="none" strike="noStrike" cap="none">
                <a:solidFill>
                  <a:srgbClr val="000000"/>
                </a:solidFill>
                <a:latin typeface="Arial"/>
                <a:ea typeface="Arial"/>
                <a:cs typeface="Arial"/>
                <a:sym typeface="Arial"/>
              </a:rPr>
              <a:t>A representative of a business association</a:t>
            </a:r>
            <a:endParaRPr lang="en-US" sz="2200"/>
          </a:p>
          <a:p>
            <a:pPr marL="342900" marR="0" lvl="0" indent="-190500" algn="l" rtl="0">
              <a:lnSpc>
                <a:spcPct val="100000"/>
              </a:lnSpc>
              <a:spcBef>
                <a:spcPts val="0"/>
              </a:spcBef>
              <a:spcAft>
                <a:spcPts val="0"/>
              </a:spcAft>
              <a:buClr>
                <a:srgbClr val="000000"/>
              </a:buClr>
              <a:buSzPts val="2400"/>
              <a:buFont typeface="Arial"/>
              <a:buNone/>
            </a:pPr>
            <a:endParaRPr lang="en-US"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Outcome of this step: a dedicated energy team and selected project leader (problem ownership)</a:t>
            </a:r>
          </a:p>
        </p:txBody>
      </p:sp>
      <p:sp>
        <p:nvSpPr>
          <p:cNvPr id="7" name="Rectangle 6">
            <a:extLst>
              <a:ext uri="{FF2B5EF4-FFF2-40B4-BE49-F238E27FC236}">
                <a16:creationId xmlns:a16="http://schemas.microsoft.com/office/drawing/2014/main" id="{55758447-4F6E-459D-A8BB-F8102563EE1C}"/>
              </a:ext>
            </a:extLst>
          </p:cNvPr>
          <p:cNvSpPr/>
          <p:nvPr/>
        </p:nvSpPr>
        <p:spPr>
          <a:xfrm>
            <a:off x="11372043" y="621982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nl-NL"/>
          </a:p>
        </p:txBody>
      </p:sp>
    </p:spTree>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TNOC_ClusterId xmlns="2f6a910d-138e-42c1-8e8a-320c1b7cf3f7">060.39963</TNOC_ClusterId>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lca20d149a844688b6abf34073d5c21d xmlns="20fcec41-f85f-4e4a-baed-46c3f55a210f">
      <Terms xmlns="http://schemas.microsoft.com/office/infopath/2007/PartnerControls"/>
    </lca20d149a844688b6abf34073d5c21d>
    <_dlc_DocId xmlns="20fcec41-f85f-4e4a-baed-46c3f55a210f">YTR3EE4ESRNX-1564339760-6068</_dlc_DocId>
    <bac4ab11065f4f6c809c820c57e320e5 xmlns="20fcec41-f85f-4e4a-baed-46c3f55a210f">
      <Terms xmlns="http://schemas.microsoft.com/office/infopath/2007/PartnerControls"/>
    </bac4ab11065f4f6c809c820c57e320e5>
    <cf581d8792c646118aad2c2c4ecdfa8c xmlns="20fcec41-f85f-4e4a-baed-46c3f55a210f">
      <Terms xmlns="http://schemas.microsoft.com/office/infopath/2007/PartnerControls"/>
    </cf581d8792c646118aad2c2c4ecdfa8c>
    <TaxCatchAll xmlns="20fcec41-f85f-4e4a-baed-46c3f55a210f">
      <Value>5</Value>
      <Value>1</Value>
    </TaxCatchAll>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TNOC_ClusterName xmlns="2f6a910d-138e-42c1-8e8a-320c1b7cf3f7">H2020 Gear @ SME</TNOC_ClusterName>
    <_dlc_DocIdUrl xmlns="20fcec41-f85f-4e4a-baed-46c3f55a210f">
      <Url>https://365tno.sharepoint.com/teams/P060.39963/_layouts/15/DocIdRedir.aspx?ID=YTR3EE4ESRNX-1564339760-6068</Url>
      <Description>YTR3EE4ESRNX-1564339760-6068</Description>
    </_dlc_DocIdUrl>
  </documentManagement>
</p:properties>
</file>

<file path=customXml/itemProps1.xml><?xml version="1.0" encoding="utf-8"?>
<ds:datastoreItem xmlns:ds="http://schemas.openxmlformats.org/officeDocument/2006/customXml" ds:itemID="{C1DDC34D-85C8-4F96-AEDF-9DCAAE59D752}">
  <ds:schemaRefs>
    <ds:schemaRef ds:uri="http://schemas.microsoft.com/sharepoint/events"/>
  </ds:schemaRefs>
</ds:datastoreItem>
</file>

<file path=customXml/itemProps2.xml><?xml version="1.0" encoding="utf-8"?>
<ds:datastoreItem xmlns:ds="http://schemas.openxmlformats.org/officeDocument/2006/customXml" ds:itemID="{CB7B0BFE-B1A4-4A5E-9E92-EFFF4DD4B0B5}">
  <ds:schemaRefs>
    <ds:schemaRef ds:uri="20fcec41-f85f-4e4a-baed-46c3f55a210f"/>
    <ds:schemaRef ds:uri="2f6a910d-138e-42c1-8e8a-320c1b7cf3f7"/>
    <ds:schemaRef ds:uri="3e7e99e2-84f1-4bc6-ad05-842ea90814d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1687E6A-D7EF-410E-BFEA-CBD623ECEFB5}">
  <ds:schemaRefs>
    <ds:schemaRef ds:uri="http://schemas.microsoft.com/sharepoint/v3/contenttype/forms"/>
  </ds:schemaRefs>
</ds:datastoreItem>
</file>

<file path=customXml/itemProps4.xml><?xml version="1.0" encoding="utf-8"?>
<ds:datastoreItem xmlns:ds="http://schemas.openxmlformats.org/officeDocument/2006/customXml" ds:itemID="{56F964AC-D210-4103-B492-761F98CEE606}">
  <ds:schemaRefs>
    <ds:schemaRef ds:uri="20fcec41-f85f-4e4a-baed-46c3f55a210f"/>
    <ds:schemaRef ds:uri="http://schemas.microsoft.com/office/2006/documentManagement/types"/>
    <ds:schemaRef ds:uri="http://www.w3.org/XML/1998/namespace"/>
    <ds:schemaRef ds:uri="http://purl.org/dc/elements/1.1/"/>
    <ds:schemaRef ds:uri="http://schemas.microsoft.com/office/infopath/2007/PartnerControls"/>
    <ds:schemaRef ds:uri="http://purl.org/dc/terms/"/>
    <ds:schemaRef ds:uri="3e7e99e2-84f1-4bc6-ad05-842ea90814d1"/>
    <ds:schemaRef ds:uri="http://schemas.microsoft.com/office/2006/metadata/properties"/>
    <ds:schemaRef ds:uri="http://schemas.openxmlformats.org/package/2006/metadata/core-properties"/>
    <ds:schemaRef ds:uri="2f6a910d-138e-42c1-8e8a-320c1b7cf3f7"/>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6534</Words>
  <Application>Microsoft Office PowerPoint</Application>
  <PresentationFormat>Widescreen</PresentationFormat>
  <Paragraphs>675</Paragraphs>
  <Slides>47</Slides>
  <Notes>47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Roboto</vt:lpstr>
      <vt:lpstr>Calibri</vt:lpstr>
      <vt:lpstr>Quattrocento Sans</vt:lpstr>
      <vt:lpstr>Arial Narrow</vt:lpstr>
      <vt:lpstr>Arial</vt:lpstr>
      <vt:lpstr>Office Theme</vt:lpstr>
      <vt:lpstr>Important to think of when you prepare for this training</vt:lpstr>
      <vt:lpstr>Messages to convey in this training</vt:lpstr>
      <vt:lpstr>Collective energy projects</vt:lpstr>
      <vt:lpstr>Who are we?</vt:lpstr>
      <vt:lpstr>Key elements of previous units in this training module</vt:lpstr>
      <vt:lpstr>What do we mean with ‘collective energy projects’?</vt:lpstr>
      <vt:lpstr>PowerPoint Presentation</vt:lpstr>
      <vt:lpstr>Generic overview of the process</vt:lpstr>
      <vt:lpstr>Step A: Arranging an Energy Team &amp; project leader</vt:lpstr>
      <vt:lpstr>Step B: Assessment of potential energy savings and measures </vt:lpstr>
      <vt:lpstr>Step C: Creating an energy action plan</vt:lpstr>
      <vt:lpstr>Step D: Commitment of SMEs in the business park</vt:lpstr>
      <vt:lpstr>Finding an Energy Service Supplier</vt:lpstr>
      <vt:lpstr>Generic overview of the process</vt:lpstr>
      <vt:lpstr>Step E: Finding a competent Energy Service Supplier </vt:lpstr>
      <vt:lpstr>What are Energy Service Suppliers?</vt:lpstr>
      <vt:lpstr>PowerPoint Presentation</vt:lpstr>
      <vt:lpstr>What is the right Energy Service Supplier?</vt:lpstr>
      <vt:lpstr>PowerPoint Presentation</vt:lpstr>
      <vt:lpstr>Selection criteria – an example</vt:lpstr>
      <vt:lpstr>Finding Energy Service Suppliers.</vt:lpstr>
      <vt:lpstr>Grading Energy Service Suppliers</vt:lpstr>
      <vt:lpstr>Writing a tender</vt:lpstr>
      <vt:lpstr>Selecting the right Energy Service Supplier</vt:lpstr>
      <vt:lpstr>Selecting the right Energy Service Supplier</vt:lpstr>
      <vt:lpstr>Selection  matrix (example)</vt:lpstr>
      <vt:lpstr>Procurement policy</vt:lpstr>
      <vt:lpstr>Procurement – example of policy (1/2)</vt:lpstr>
      <vt:lpstr>Procurement – example of policy (2/2)</vt:lpstr>
      <vt:lpstr>Collective vs. individual procurement</vt:lpstr>
      <vt:lpstr>Collective vs. individual procurement – example </vt:lpstr>
      <vt:lpstr>PowerPoint Presentation</vt:lpstr>
      <vt:lpstr>Signing contracts</vt:lpstr>
      <vt:lpstr>Generic overview of the process</vt:lpstr>
      <vt:lpstr>Procurement contracts</vt:lpstr>
      <vt:lpstr>Composing a contract – example materials</vt:lpstr>
      <vt:lpstr>Procurement – contract checklist </vt:lpstr>
      <vt:lpstr>Realization, monitoring &amp; maintenance</vt:lpstr>
      <vt:lpstr>Generic overview of the process</vt:lpstr>
      <vt:lpstr>Step G: Realization, monitoring &amp; maintenance</vt:lpstr>
      <vt:lpstr>Realization</vt:lpstr>
      <vt:lpstr>Monitoring / evaluation</vt:lpstr>
      <vt:lpstr>Maintenance</vt:lpstr>
      <vt:lpstr>PowerPoint Presentation</vt:lpstr>
      <vt:lpstr>Training summary</vt:lpstr>
      <vt:lpstr>Questions &amp; Feedback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Important to think of when you prepare for this training</dc:title>
  <dc:creator>Cox, E.P. (Evie)</dc:creator>
  <cp:lastModifiedBy>Cox, E.P. (Evie)</cp:lastModifiedBy>
  <cp:revision>1</cp:revision>
  <dcterms:modified xsi:type="dcterms:W3CDTF">2022-05-24T15:12:22Z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NOC_DocumentClassification">
    <vt:lpwstr>5;#TNO Internal|1a23c89f-ef54-4907-86fd-8242403ff722</vt:lpwstr>
  </property>
  <property fmtid="{D5CDD505-2E9C-101B-9397-08002B2CF9AE}" pid="3" name="ContentTypeId">
    <vt:lpwstr>0x010100A35317DCC28344A7B82488658A034A5C0100BB56C1FCB425E542A9558D1DA173B4CA</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_dlc_DocIdItemGuid">
    <vt:lpwstr>3dfaa765-a68e-4fd3-bd0a-294ee10c5842</vt:lpwstr>
  </property>
  <property fmtid="{D5CDD505-2E9C-101B-9397-08002B2CF9AE}" pid="7" name="TNOC_DocumentCategory">
    <vt:lpwstr/>
  </property>
  <property fmtid="{D5CDD505-2E9C-101B-9397-08002B2CF9AE}" pid="8" name="TNOC_DocumentSetType">
    <vt:lpwstr/>
  </property>
</Properties>
</file>